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  <p:sldMasterId id="2147483738" r:id="rId2"/>
  </p:sldMasterIdLst>
  <p:notesMasterIdLst>
    <p:notesMasterId r:id="rId4"/>
  </p:notesMasterIdLst>
  <p:sldIdLst>
    <p:sldId id="257" r:id="rId3"/>
  </p:sldIdLst>
  <p:sldSz cx="25203150" cy="36004500"/>
  <p:notesSz cx="7099300" cy="10234613"/>
  <p:defaultTextStyle>
    <a:defPPr>
      <a:defRPr lang="en-GB"/>
    </a:defPPr>
    <a:lvl1pPr algn="r" defTabSz="518258" rtl="0" fontAlgn="base">
      <a:spcBef>
        <a:spcPts val="708"/>
      </a:spcBef>
      <a:spcAft>
        <a:spcPct val="0"/>
      </a:spcAft>
      <a:buClr>
        <a:srgbClr val="000000"/>
      </a:buClr>
      <a:buSzPct val="100000"/>
      <a:buFont typeface="Times New Roman" pitchFamily="16" charset="0"/>
      <a:defRPr sz="2700" kern="1200">
        <a:solidFill>
          <a:schemeClr val="bg1"/>
        </a:solidFill>
        <a:latin typeface="Times New Roman" pitchFamily="16" charset="0"/>
        <a:ea typeface="+mn-ea"/>
        <a:cs typeface="+mn-cs"/>
      </a:defRPr>
    </a:lvl1pPr>
    <a:lvl2pPr marL="842170" indent="-323912" algn="r" defTabSz="518258" rtl="0" fontAlgn="base">
      <a:spcBef>
        <a:spcPts val="708"/>
      </a:spcBef>
      <a:spcAft>
        <a:spcPct val="0"/>
      </a:spcAft>
      <a:buClr>
        <a:srgbClr val="000000"/>
      </a:buClr>
      <a:buSzPct val="100000"/>
      <a:buFont typeface="Times New Roman" pitchFamily="16" charset="0"/>
      <a:defRPr sz="2700" kern="1200">
        <a:solidFill>
          <a:schemeClr val="bg1"/>
        </a:solidFill>
        <a:latin typeface="Times New Roman" pitchFamily="16" charset="0"/>
        <a:ea typeface="+mn-ea"/>
        <a:cs typeface="+mn-cs"/>
      </a:defRPr>
    </a:lvl2pPr>
    <a:lvl3pPr marL="1295647" indent="-259129" algn="r" defTabSz="518258" rtl="0" fontAlgn="base">
      <a:spcBef>
        <a:spcPts val="708"/>
      </a:spcBef>
      <a:spcAft>
        <a:spcPct val="0"/>
      </a:spcAft>
      <a:buClr>
        <a:srgbClr val="000000"/>
      </a:buClr>
      <a:buSzPct val="100000"/>
      <a:buFont typeface="Times New Roman" pitchFamily="16" charset="0"/>
      <a:defRPr sz="2700" kern="1200">
        <a:solidFill>
          <a:schemeClr val="bg1"/>
        </a:solidFill>
        <a:latin typeface="Times New Roman" pitchFamily="16" charset="0"/>
        <a:ea typeface="+mn-ea"/>
        <a:cs typeface="+mn-cs"/>
      </a:defRPr>
    </a:lvl3pPr>
    <a:lvl4pPr marL="1813904" indent="-259129" algn="r" defTabSz="518258" rtl="0" fontAlgn="base">
      <a:spcBef>
        <a:spcPts val="708"/>
      </a:spcBef>
      <a:spcAft>
        <a:spcPct val="0"/>
      </a:spcAft>
      <a:buClr>
        <a:srgbClr val="000000"/>
      </a:buClr>
      <a:buSzPct val="100000"/>
      <a:buFont typeface="Times New Roman" pitchFamily="16" charset="0"/>
      <a:defRPr sz="2700" kern="1200">
        <a:solidFill>
          <a:schemeClr val="bg1"/>
        </a:solidFill>
        <a:latin typeface="Times New Roman" pitchFamily="16" charset="0"/>
        <a:ea typeface="+mn-ea"/>
        <a:cs typeface="+mn-cs"/>
      </a:defRPr>
    </a:lvl4pPr>
    <a:lvl5pPr marL="2332162" indent="-259129" algn="r" defTabSz="518258" rtl="0" fontAlgn="base">
      <a:spcBef>
        <a:spcPts val="708"/>
      </a:spcBef>
      <a:spcAft>
        <a:spcPct val="0"/>
      </a:spcAft>
      <a:buClr>
        <a:srgbClr val="000000"/>
      </a:buClr>
      <a:buSzPct val="100000"/>
      <a:buFont typeface="Times New Roman" pitchFamily="16" charset="0"/>
      <a:defRPr sz="2700" kern="1200">
        <a:solidFill>
          <a:schemeClr val="bg1"/>
        </a:solidFill>
        <a:latin typeface="Times New Roman" pitchFamily="16" charset="0"/>
        <a:ea typeface="+mn-ea"/>
        <a:cs typeface="+mn-cs"/>
      </a:defRPr>
    </a:lvl5pPr>
    <a:lvl6pPr marL="2591290" algn="l" defTabSz="1036518" rtl="0" eaLnBrk="1" latinLnBrk="0" hangingPunct="1">
      <a:defRPr sz="2700" kern="1200">
        <a:solidFill>
          <a:schemeClr val="bg1"/>
        </a:solidFill>
        <a:latin typeface="Times New Roman" pitchFamily="16" charset="0"/>
        <a:ea typeface="+mn-ea"/>
        <a:cs typeface="+mn-cs"/>
      </a:defRPr>
    </a:lvl6pPr>
    <a:lvl7pPr marL="3109551" algn="l" defTabSz="1036518" rtl="0" eaLnBrk="1" latinLnBrk="0" hangingPunct="1">
      <a:defRPr sz="2700" kern="1200">
        <a:solidFill>
          <a:schemeClr val="bg1"/>
        </a:solidFill>
        <a:latin typeface="Times New Roman" pitchFamily="16" charset="0"/>
        <a:ea typeface="+mn-ea"/>
        <a:cs typeface="+mn-cs"/>
      </a:defRPr>
    </a:lvl7pPr>
    <a:lvl8pPr marL="3627808" algn="l" defTabSz="1036518" rtl="0" eaLnBrk="1" latinLnBrk="0" hangingPunct="1">
      <a:defRPr sz="2700" kern="1200">
        <a:solidFill>
          <a:schemeClr val="bg1"/>
        </a:solidFill>
        <a:latin typeface="Times New Roman" pitchFamily="16" charset="0"/>
        <a:ea typeface="+mn-ea"/>
        <a:cs typeface="+mn-cs"/>
      </a:defRPr>
    </a:lvl8pPr>
    <a:lvl9pPr marL="4146066" algn="l" defTabSz="1036518" rtl="0" eaLnBrk="1" latinLnBrk="0" hangingPunct="1">
      <a:defRPr sz="2700" kern="1200">
        <a:solidFill>
          <a:schemeClr val="bg1"/>
        </a:solidFill>
        <a:latin typeface="Times New Roman" pitchFamily="1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02">
          <p15:clr>
            <a:srgbClr val="A4A3A4"/>
          </p15:clr>
        </p15:guide>
        <p15:guide id="2" pos="33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66CCFF"/>
    <a:srgbClr val="0000FF"/>
    <a:srgbClr val="0066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20" d="100"/>
          <a:sy n="20" d="100"/>
        </p:scale>
        <p:origin x="3144" y="102"/>
      </p:cViewPr>
      <p:guideLst>
        <p:guide orient="horz" pos="2402"/>
        <p:guide pos="336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AutoShape 1"/>
          <p:cNvSpPr>
            <a:spLocks noChangeArrowheads="1"/>
          </p:cNvSpPr>
          <p:nvPr/>
        </p:nvSpPr>
        <p:spPr bwMode="auto">
          <a:xfrm>
            <a:off x="0" y="0"/>
            <a:ext cx="7099300" cy="102346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360" cap="sq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4" name="AutoShape 2"/>
          <p:cNvSpPr>
            <a:spLocks noChangeArrowheads="1"/>
          </p:cNvSpPr>
          <p:nvPr/>
        </p:nvSpPr>
        <p:spPr bwMode="auto">
          <a:xfrm>
            <a:off x="0" y="0"/>
            <a:ext cx="7099300" cy="102346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5" name="AutoShape 3"/>
          <p:cNvSpPr>
            <a:spLocks noChangeArrowheads="1"/>
          </p:cNvSpPr>
          <p:nvPr/>
        </p:nvSpPr>
        <p:spPr bwMode="auto">
          <a:xfrm>
            <a:off x="0" y="0"/>
            <a:ext cx="7099300" cy="102346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6" name="AutoShape 4"/>
          <p:cNvSpPr>
            <a:spLocks noChangeArrowheads="1"/>
          </p:cNvSpPr>
          <p:nvPr/>
        </p:nvSpPr>
        <p:spPr bwMode="auto">
          <a:xfrm>
            <a:off x="0" y="0"/>
            <a:ext cx="7099300" cy="102346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7" name="AutoShape 5"/>
          <p:cNvSpPr>
            <a:spLocks noChangeArrowheads="1"/>
          </p:cNvSpPr>
          <p:nvPr/>
        </p:nvSpPr>
        <p:spPr bwMode="auto">
          <a:xfrm>
            <a:off x="0" y="0"/>
            <a:ext cx="7099300" cy="102346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8" name="AutoShape 6"/>
          <p:cNvSpPr>
            <a:spLocks noChangeArrowheads="1"/>
          </p:cNvSpPr>
          <p:nvPr/>
        </p:nvSpPr>
        <p:spPr bwMode="auto">
          <a:xfrm>
            <a:off x="0" y="0"/>
            <a:ext cx="7099300" cy="102346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9" name="Rectangle 7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-10301288" y="-11796713"/>
            <a:ext cx="8794750" cy="125650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sp>
      <p:sp>
        <p:nvSpPr>
          <p:cNvPr id="3080" name="Rectangle 8"/>
          <p:cNvSpPr>
            <a:spLocks noGrp="1" noChangeArrowheads="1"/>
          </p:cNvSpPr>
          <p:nvPr>
            <p:ph type="body"/>
          </p:nvPr>
        </p:nvSpPr>
        <p:spPr bwMode="auto">
          <a:xfrm>
            <a:off x="709613" y="4860925"/>
            <a:ext cx="5667375" cy="45942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3703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518258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4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842170" indent="-323912" algn="l" defTabSz="518258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4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295647" indent="-259129" algn="l" defTabSz="518258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4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813904" indent="-259129" algn="l" defTabSz="518258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4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332162" indent="-259129" algn="l" defTabSz="518258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4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591290" algn="l" defTabSz="1036518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09551" algn="l" defTabSz="1036518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27808" algn="l" defTabSz="1036518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46066" algn="l" defTabSz="1036518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89684" y="11184034"/>
            <a:ext cx="21423788" cy="7718903"/>
          </a:xfrm>
          <a:prstGeom prst="rect">
            <a:avLst/>
          </a:prstGeom>
        </p:spPr>
        <p:txBody>
          <a:bodyPr lIns="103650" tIns="51825" rIns="103650" bIns="51825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1217" y="20402611"/>
            <a:ext cx="17640722" cy="9200933"/>
          </a:xfrm>
          <a:prstGeom prst="rect">
            <a:avLst/>
          </a:prstGeom>
        </p:spPr>
        <p:txBody>
          <a:bodyPr lIns="103650" tIns="51825" rIns="103650" bIns="51825"/>
          <a:lstStyle>
            <a:lvl1pPr marL="0" indent="0" algn="ctr">
              <a:buNone/>
              <a:defRPr/>
            </a:lvl1pPr>
            <a:lvl2pPr marL="518258" indent="0" algn="ctr">
              <a:buNone/>
              <a:defRPr/>
            </a:lvl2pPr>
            <a:lvl3pPr marL="1036518" indent="0" algn="ctr">
              <a:buNone/>
              <a:defRPr/>
            </a:lvl3pPr>
            <a:lvl4pPr marL="1554775" indent="0" algn="ctr">
              <a:buNone/>
              <a:defRPr/>
            </a:lvl4pPr>
            <a:lvl5pPr marL="2073033" indent="0" algn="ctr">
              <a:buNone/>
              <a:defRPr/>
            </a:lvl5pPr>
            <a:lvl6pPr marL="2591290" indent="0" algn="ctr">
              <a:buNone/>
              <a:defRPr/>
            </a:lvl6pPr>
            <a:lvl7pPr marL="3109551" indent="0" algn="ctr">
              <a:buNone/>
              <a:defRPr/>
            </a:lvl7pPr>
            <a:lvl8pPr marL="3627808" indent="0" algn="ctr">
              <a:buNone/>
              <a:defRPr/>
            </a:lvl8pPr>
            <a:lvl9pPr marL="4146066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788" y="1441453"/>
            <a:ext cx="22683575" cy="6000455"/>
          </a:xfrm>
          <a:prstGeom prst="rect">
            <a:avLst/>
          </a:prstGeom>
        </p:spPr>
        <p:txBody>
          <a:bodyPr lIns="103650" tIns="51825" rIns="103650" bIns="51825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9788" y="8401697"/>
            <a:ext cx="22683575" cy="23760113"/>
          </a:xfrm>
          <a:prstGeom prst="rect">
            <a:avLst/>
          </a:prstGeom>
        </p:spPr>
        <p:txBody>
          <a:bodyPr vert="eaVert" lIns="103650" tIns="51825" rIns="103650" bIns="51825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8272470" y="1441451"/>
            <a:ext cx="5670893" cy="30720358"/>
          </a:xfrm>
          <a:prstGeom prst="rect">
            <a:avLst/>
          </a:prstGeom>
        </p:spPr>
        <p:txBody>
          <a:bodyPr vert="eaVert" lIns="103650" tIns="51825" rIns="103650" bIns="51825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9789" y="1441451"/>
            <a:ext cx="16834831" cy="30720358"/>
          </a:xfrm>
          <a:prstGeom prst="rect">
            <a:avLst/>
          </a:prstGeom>
        </p:spPr>
        <p:txBody>
          <a:bodyPr vert="eaVert" lIns="103650" tIns="51825" rIns="103650" bIns="51825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417678" y="28086989"/>
            <a:ext cx="23785472" cy="12499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49731" tIns="174865" rIns="349731" bIns="174865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1050131" y="25480410"/>
            <a:ext cx="23312914" cy="6417470"/>
          </a:xfrm>
        </p:spPr>
        <p:txBody>
          <a:bodyPr anchor="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050131" y="20402550"/>
            <a:ext cx="23312914" cy="4800600"/>
          </a:xfrm>
        </p:spPr>
        <p:txBody>
          <a:bodyPr anchor="b"/>
          <a:lstStyle>
            <a:lvl1pPr marL="0" indent="0" algn="l">
              <a:buNone/>
              <a:defRPr sz="9300">
                <a:solidFill>
                  <a:schemeClr val="tx2">
                    <a:shade val="75000"/>
                  </a:schemeClr>
                </a:solidFill>
              </a:defRPr>
            </a:lvl1pPr>
            <a:lvl2pPr marL="1748656" indent="0" algn="ctr">
              <a:buNone/>
            </a:lvl2pPr>
            <a:lvl3pPr marL="3497309" indent="0" algn="ctr">
              <a:buNone/>
            </a:lvl3pPr>
            <a:lvl4pPr marL="5245965" indent="0" algn="ctr">
              <a:buNone/>
            </a:lvl4pPr>
            <a:lvl5pPr marL="6994621" indent="0" algn="ctr">
              <a:buNone/>
            </a:lvl5pPr>
            <a:lvl6pPr marL="8743277" indent="0" algn="ctr">
              <a:buNone/>
            </a:lvl6pPr>
            <a:lvl7pPr marL="10491931" indent="0" algn="ctr">
              <a:buNone/>
            </a:lvl7pPr>
            <a:lvl8pPr marL="12240587" indent="0" algn="ctr">
              <a:buNone/>
            </a:lvl8pPr>
            <a:lvl9pPr marL="13989243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pPr/>
              <a:t>8/13/2024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22682835" y="33988247"/>
            <a:ext cx="2091863" cy="1296163"/>
          </a:xfrm>
        </p:spPr>
        <p:txBody>
          <a:bodyPr/>
          <a:lstStyle/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 sz="55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pPr/>
              <a:t>8/13/2024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9871234" y="400054"/>
            <a:ext cx="7980998" cy="1516857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22682835" y="33988247"/>
            <a:ext cx="2091863" cy="1296163"/>
          </a:xfrm>
        </p:spPr>
        <p:txBody>
          <a:bodyPr/>
          <a:lstStyle/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417678" y="18085739"/>
            <a:ext cx="23785472" cy="12499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49731" tIns="174865" rIns="349731" bIns="174865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1050131" y="8801100"/>
            <a:ext cx="23312914" cy="6400800"/>
          </a:xfrm>
        </p:spPr>
        <p:txBody>
          <a:bodyPr anchor="b"/>
          <a:lstStyle>
            <a:lvl1pPr marL="0" indent="0" algn="r">
              <a:buNone/>
              <a:defRPr sz="76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6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60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55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55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pPr/>
              <a:t>8/13/2024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97435" y="15472203"/>
            <a:ext cx="23942993" cy="6220330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831705" y="2400300"/>
            <a:ext cx="23942993" cy="4416553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840105" y="8401050"/>
            <a:ext cx="11551444" cy="24803100"/>
          </a:xfrm>
        </p:spPr>
        <p:txBody>
          <a:bodyPr/>
          <a:lstStyle>
            <a:lvl1pPr>
              <a:defRPr sz="10700"/>
            </a:lvl1pPr>
            <a:lvl2pPr>
              <a:defRPr sz="9300"/>
            </a:lvl2pPr>
            <a:lvl3pPr>
              <a:defRPr sz="7600"/>
            </a:lvl3pPr>
            <a:lvl4pPr>
              <a:defRPr sz="6800"/>
            </a:lvl4pPr>
            <a:lvl5pPr>
              <a:defRPr sz="6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12811601" y="8401050"/>
            <a:ext cx="11971496" cy="24803100"/>
          </a:xfrm>
        </p:spPr>
        <p:txBody>
          <a:bodyPr/>
          <a:lstStyle>
            <a:lvl1pPr>
              <a:defRPr sz="10700"/>
            </a:lvl1pPr>
            <a:lvl2pPr>
              <a:defRPr sz="9300"/>
            </a:lvl2pPr>
            <a:lvl3pPr>
              <a:defRPr sz="7600"/>
            </a:lvl3pPr>
            <a:lvl4pPr>
              <a:defRPr sz="6800"/>
            </a:lvl4pPr>
            <a:lvl5pPr>
              <a:defRPr sz="6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pPr/>
              <a:t>8/13/2024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840105" y="28403551"/>
            <a:ext cx="23732966" cy="4633912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775729" y="3500438"/>
            <a:ext cx="11825846" cy="3358749"/>
          </a:xfrm>
        </p:spPr>
        <p:txBody>
          <a:bodyPr anchor="ctr"/>
          <a:lstStyle>
            <a:lvl1pPr marL="0" indent="0">
              <a:buNone/>
              <a:defRPr sz="6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7600" b="1"/>
            </a:lvl2pPr>
            <a:lvl3pPr>
              <a:buNone/>
              <a:defRPr sz="6800" b="1"/>
            </a:lvl3pPr>
            <a:lvl4pPr>
              <a:buNone/>
              <a:defRPr sz="6000" b="1"/>
            </a:lvl4pPr>
            <a:lvl5pPr>
              <a:buNone/>
              <a:defRPr sz="60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12802854" y="3500438"/>
            <a:ext cx="11830489" cy="3358749"/>
          </a:xfrm>
        </p:spPr>
        <p:txBody>
          <a:bodyPr anchor="ctr"/>
          <a:lstStyle>
            <a:lvl1pPr marL="0" indent="0">
              <a:buNone/>
              <a:defRPr sz="6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7600" b="1"/>
            </a:lvl2pPr>
            <a:lvl3pPr>
              <a:buNone/>
              <a:defRPr sz="6800" b="1"/>
            </a:lvl3pPr>
            <a:lvl4pPr>
              <a:buNone/>
              <a:defRPr sz="6000" b="1"/>
            </a:lvl4pPr>
            <a:lvl5pPr>
              <a:buNone/>
              <a:defRPr sz="60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775729" y="6909196"/>
            <a:ext cx="11825846" cy="20694257"/>
          </a:xfrm>
        </p:spPr>
        <p:txBody>
          <a:bodyPr/>
          <a:lstStyle>
            <a:lvl1pPr>
              <a:defRPr sz="9300"/>
            </a:lvl1pPr>
            <a:lvl2pPr>
              <a:defRPr sz="7600"/>
            </a:lvl2pPr>
            <a:lvl3pPr>
              <a:defRPr sz="6800"/>
            </a:lvl3pPr>
            <a:lvl4pPr>
              <a:defRPr sz="6000"/>
            </a:lvl4pPr>
            <a:lvl5pPr>
              <a:defRPr sz="6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12813062" y="6909196"/>
            <a:ext cx="11820278" cy="20694257"/>
          </a:xfrm>
        </p:spPr>
        <p:txBody>
          <a:bodyPr/>
          <a:lstStyle>
            <a:lvl1pPr>
              <a:defRPr sz="9300"/>
            </a:lvl1pPr>
            <a:lvl2pPr>
              <a:defRPr sz="7600"/>
            </a:lvl2pPr>
            <a:lvl3pPr>
              <a:defRPr sz="6800"/>
            </a:lvl3pPr>
            <a:lvl4pPr>
              <a:defRPr sz="6000"/>
            </a:lvl4pPr>
            <a:lvl5pPr>
              <a:defRPr sz="6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pPr/>
              <a:t>8/13/2024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2682835" y="34004250"/>
            <a:ext cx="2100263" cy="1296163"/>
          </a:xfrm>
        </p:spPr>
        <p:txBody>
          <a:bodyPr/>
          <a:lstStyle/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417678" y="31603956"/>
            <a:ext cx="23785472" cy="12499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49731" tIns="174865" rIns="349731" bIns="174865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831705" y="2400300"/>
            <a:ext cx="23942993" cy="4416553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pPr/>
              <a:t>8/13/2024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pPr/>
              <a:t>8/13/2024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417678" y="30707868"/>
            <a:ext cx="23785472" cy="12499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49731" tIns="174865" rIns="349731" bIns="174865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1260157" y="28803601"/>
            <a:ext cx="23312914" cy="2733674"/>
          </a:xfrm>
        </p:spPr>
        <p:txBody>
          <a:bodyPr anchor="ctr"/>
          <a:lstStyle>
            <a:lvl1pPr algn="l">
              <a:buNone/>
              <a:defRPr sz="76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1260160" y="3200400"/>
            <a:ext cx="8291661" cy="25203150"/>
          </a:xfrm>
        </p:spPr>
        <p:txBody>
          <a:bodyPr/>
          <a:lstStyle>
            <a:lvl1pPr marL="0" indent="0">
              <a:buNone/>
              <a:defRPr sz="5500"/>
            </a:lvl1pPr>
            <a:lvl2pPr>
              <a:buNone/>
              <a:defRPr sz="4600"/>
            </a:lvl2pPr>
            <a:lvl3pPr>
              <a:buNone/>
              <a:defRPr sz="3800"/>
            </a:lvl3pPr>
            <a:lvl4pPr>
              <a:buNone/>
              <a:defRPr sz="3300"/>
            </a:lvl4pPr>
            <a:lvl5pPr>
              <a:buNone/>
              <a:defRPr sz="33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9853734" y="3200400"/>
            <a:ext cx="14719338" cy="25203150"/>
          </a:xfrm>
        </p:spPr>
        <p:txBody>
          <a:bodyPr/>
          <a:lstStyle>
            <a:lvl1pPr>
              <a:defRPr sz="12300"/>
            </a:lvl1pPr>
            <a:lvl2pPr>
              <a:defRPr sz="10700"/>
            </a:lvl2pPr>
            <a:lvl3pPr>
              <a:defRPr sz="9300"/>
            </a:lvl3pPr>
            <a:lvl4pPr>
              <a:defRPr sz="7600"/>
            </a:lvl4pPr>
            <a:lvl5pPr>
              <a:defRPr sz="7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pPr/>
              <a:t>8/13/2024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788" y="1441453"/>
            <a:ext cx="22683575" cy="6000455"/>
          </a:xfrm>
          <a:prstGeom prst="rect">
            <a:avLst/>
          </a:prstGeom>
        </p:spPr>
        <p:txBody>
          <a:bodyPr lIns="103650" tIns="51825" rIns="103650" bIns="51825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9788" y="8401697"/>
            <a:ext cx="22683575" cy="23760113"/>
          </a:xfrm>
          <a:prstGeom prst="rect">
            <a:avLst/>
          </a:prstGeom>
        </p:spPr>
        <p:txBody>
          <a:bodyPr lIns="103650" tIns="51825" rIns="103650" bIns="51825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9661207" y="3237328"/>
            <a:ext cx="13861733" cy="192024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123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pPr/>
              <a:t>8/13/2024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1050131" y="26217243"/>
            <a:ext cx="16172021" cy="2742010"/>
          </a:xfrm>
        </p:spPr>
        <p:txBody>
          <a:bodyPr anchor="ctr"/>
          <a:lstStyle>
            <a:lvl1pPr algn="l">
              <a:buNone/>
              <a:defRPr sz="76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1050131" y="29049393"/>
            <a:ext cx="16172021" cy="4033839"/>
          </a:xfrm>
        </p:spPr>
        <p:txBody>
          <a:bodyPr lIns="419678" tIns="0"/>
          <a:lstStyle>
            <a:lvl1pPr marL="0" indent="0">
              <a:buNone/>
              <a:defRPr sz="5500"/>
            </a:lvl1pPr>
            <a:lvl2pPr>
              <a:defRPr sz="4600"/>
            </a:lvl2pPr>
            <a:lvl3pPr>
              <a:defRPr sz="3800"/>
            </a:lvl3pPr>
            <a:lvl4pPr>
              <a:defRPr sz="3300"/>
            </a:lvl4pPr>
            <a:lvl5pPr>
              <a:defRPr sz="33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pPr/>
              <a:t>8/13/2024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8902363" y="2883704"/>
            <a:ext cx="5040630" cy="30720504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60157" y="2883704"/>
            <a:ext cx="17222153" cy="30720504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pPr/>
              <a:t>8/13/2024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788" y="1436159"/>
            <a:ext cx="22674314" cy="600574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1578" y="23135543"/>
            <a:ext cx="21421935" cy="7150793"/>
          </a:xfrm>
          <a:prstGeom prst="rect">
            <a:avLst/>
          </a:prstGeom>
        </p:spPr>
        <p:txBody>
          <a:bodyPr lIns="103650" tIns="51825" rIns="103650" bIns="51825" anchor="t"/>
          <a:lstStyle>
            <a:lvl1pPr algn="l">
              <a:defRPr sz="46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91578" y="15259613"/>
            <a:ext cx="21421935" cy="7875928"/>
          </a:xfrm>
          <a:prstGeom prst="rect">
            <a:avLst/>
          </a:prstGeom>
        </p:spPr>
        <p:txBody>
          <a:bodyPr lIns="103650" tIns="51825" rIns="103650" bIns="51825" anchor="b"/>
          <a:lstStyle>
            <a:lvl1pPr marL="0" indent="0">
              <a:buNone/>
              <a:defRPr sz="2200"/>
            </a:lvl1pPr>
            <a:lvl2pPr marL="518258" indent="0">
              <a:buNone/>
              <a:defRPr sz="1900"/>
            </a:lvl2pPr>
            <a:lvl3pPr marL="1036518" indent="0">
              <a:buNone/>
              <a:defRPr sz="1900"/>
            </a:lvl3pPr>
            <a:lvl4pPr marL="1554775" indent="0">
              <a:buNone/>
              <a:defRPr sz="1600"/>
            </a:lvl4pPr>
            <a:lvl5pPr marL="2073033" indent="0">
              <a:buNone/>
              <a:defRPr sz="1600"/>
            </a:lvl5pPr>
            <a:lvl6pPr marL="2591290" indent="0">
              <a:buNone/>
              <a:defRPr sz="1600"/>
            </a:lvl6pPr>
            <a:lvl7pPr marL="3109551" indent="0">
              <a:buNone/>
              <a:defRPr sz="1600"/>
            </a:lvl7pPr>
            <a:lvl8pPr marL="3627808" indent="0">
              <a:buNone/>
              <a:defRPr sz="1600"/>
            </a:lvl8pPr>
            <a:lvl9pPr marL="4146066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788" y="1441453"/>
            <a:ext cx="22683575" cy="6000455"/>
          </a:xfrm>
          <a:prstGeom prst="rect">
            <a:avLst/>
          </a:prstGeom>
        </p:spPr>
        <p:txBody>
          <a:bodyPr lIns="103650" tIns="51825" rIns="103650" bIns="51825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9789" y="8401697"/>
            <a:ext cx="11252863" cy="23760113"/>
          </a:xfrm>
          <a:prstGeom prst="rect">
            <a:avLst/>
          </a:prstGeom>
        </p:spPr>
        <p:txBody>
          <a:bodyPr lIns="103650" tIns="51825" rIns="103650" bIns="51825"/>
          <a:lstStyle>
            <a:lvl1pPr>
              <a:defRPr sz="3300"/>
            </a:lvl1pPr>
            <a:lvl2pPr>
              <a:defRPr sz="27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90504" y="8401697"/>
            <a:ext cx="11252863" cy="23760113"/>
          </a:xfrm>
          <a:prstGeom prst="rect">
            <a:avLst/>
          </a:prstGeom>
        </p:spPr>
        <p:txBody>
          <a:bodyPr lIns="103650" tIns="51825" rIns="103650" bIns="51825"/>
          <a:lstStyle>
            <a:lvl1pPr>
              <a:defRPr sz="3300"/>
            </a:lvl1pPr>
            <a:lvl2pPr>
              <a:defRPr sz="27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788" y="1441453"/>
            <a:ext cx="22683575" cy="6000455"/>
          </a:xfrm>
          <a:prstGeom prst="rect">
            <a:avLst/>
          </a:prstGeom>
        </p:spPr>
        <p:txBody>
          <a:bodyPr lIns="103650" tIns="51825" rIns="103650" bIns="51825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9787" y="8059418"/>
            <a:ext cx="11136148" cy="3359267"/>
          </a:xfrm>
          <a:prstGeom prst="rect">
            <a:avLst/>
          </a:prstGeom>
        </p:spPr>
        <p:txBody>
          <a:bodyPr lIns="103650" tIns="51825" rIns="103650" bIns="51825" anchor="b"/>
          <a:lstStyle>
            <a:lvl1pPr marL="0" indent="0">
              <a:buNone/>
              <a:defRPr sz="2700" b="1"/>
            </a:lvl1pPr>
            <a:lvl2pPr marL="518258" indent="0">
              <a:buNone/>
              <a:defRPr sz="2200" b="1"/>
            </a:lvl2pPr>
            <a:lvl3pPr marL="1036518" indent="0">
              <a:buNone/>
              <a:defRPr sz="1900" b="1"/>
            </a:lvl3pPr>
            <a:lvl4pPr marL="1554775" indent="0">
              <a:buNone/>
              <a:defRPr sz="1900" b="1"/>
            </a:lvl4pPr>
            <a:lvl5pPr marL="2073033" indent="0">
              <a:buNone/>
              <a:defRPr sz="1900" b="1"/>
            </a:lvl5pPr>
            <a:lvl6pPr marL="2591290" indent="0">
              <a:buNone/>
              <a:defRPr sz="1900" b="1"/>
            </a:lvl6pPr>
            <a:lvl7pPr marL="3109551" indent="0">
              <a:buNone/>
              <a:defRPr sz="1900" b="1"/>
            </a:lvl7pPr>
            <a:lvl8pPr marL="3627808" indent="0">
              <a:buNone/>
              <a:defRPr sz="1900" b="1"/>
            </a:lvl8pPr>
            <a:lvl9pPr marL="4146066" indent="0">
              <a:buNone/>
              <a:defRPr sz="1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9787" y="11418687"/>
            <a:ext cx="11136148" cy="20743124"/>
          </a:xfrm>
          <a:prstGeom prst="rect">
            <a:avLst/>
          </a:prstGeom>
        </p:spPr>
        <p:txBody>
          <a:bodyPr lIns="103650" tIns="51825" rIns="103650" bIns="51825"/>
          <a:lstStyle>
            <a:lvl1pPr>
              <a:defRPr sz="2700"/>
            </a:lvl1pPr>
            <a:lvl2pPr>
              <a:defRPr sz="2200"/>
            </a:lvl2pPr>
            <a:lvl3pPr>
              <a:defRPr sz="19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803512" y="8059418"/>
            <a:ext cx="11139852" cy="3359267"/>
          </a:xfrm>
          <a:prstGeom prst="rect">
            <a:avLst/>
          </a:prstGeom>
        </p:spPr>
        <p:txBody>
          <a:bodyPr lIns="103650" tIns="51825" rIns="103650" bIns="51825" anchor="b"/>
          <a:lstStyle>
            <a:lvl1pPr marL="0" indent="0">
              <a:buNone/>
              <a:defRPr sz="2700" b="1"/>
            </a:lvl1pPr>
            <a:lvl2pPr marL="518258" indent="0">
              <a:buNone/>
              <a:defRPr sz="2200" b="1"/>
            </a:lvl2pPr>
            <a:lvl3pPr marL="1036518" indent="0">
              <a:buNone/>
              <a:defRPr sz="1900" b="1"/>
            </a:lvl3pPr>
            <a:lvl4pPr marL="1554775" indent="0">
              <a:buNone/>
              <a:defRPr sz="1900" b="1"/>
            </a:lvl4pPr>
            <a:lvl5pPr marL="2073033" indent="0">
              <a:buNone/>
              <a:defRPr sz="1900" b="1"/>
            </a:lvl5pPr>
            <a:lvl6pPr marL="2591290" indent="0">
              <a:buNone/>
              <a:defRPr sz="1900" b="1"/>
            </a:lvl6pPr>
            <a:lvl7pPr marL="3109551" indent="0">
              <a:buNone/>
              <a:defRPr sz="1900" b="1"/>
            </a:lvl7pPr>
            <a:lvl8pPr marL="3627808" indent="0">
              <a:buNone/>
              <a:defRPr sz="1900" b="1"/>
            </a:lvl8pPr>
            <a:lvl9pPr marL="4146066" indent="0">
              <a:buNone/>
              <a:defRPr sz="1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803512" y="11418687"/>
            <a:ext cx="11139852" cy="20743124"/>
          </a:xfrm>
          <a:prstGeom prst="rect">
            <a:avLst/>
          </a:prstGeom>
        </p:spPr>
        <p:txBody>
          <a:bodyPr lIns="103650" tIns="51825" rIns="103650" bIns="51825"/>
          <a:lstStyle>
            <a:lvl1pPr>
              <a:defRPr sz="2700"/>
            </a:lvl1pPr>
            <a:lvl2pPr>
              <a:defRPr sz="2200"/>
            </a:lvl2pPr>
            <a:lvl3pPr>
              <a:defRPr sz="19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788" y="1441453"/>
            <a:ext cx="22683575" cy="6000455"/>
          </a:xfrm>
          <a:prstGeom prst="rect">
            <a:avLst/>
          </a:prstGeom>
        </p:spPr>
        <p:txBody>
          <a:bodyPr lIns="103650" tIns="51825" rIns="103650" bIns="51825"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789" y="1434396"/>
            <a:ext cx="8292362" cy="6099258"/>
          </a:xfrm>
          <a:prstGeom prst="rect">
            <a:avLst/>
          </a:prstGeom>
        </p:spPr>
        <p:txBody>
          <a:bodyPr lIns="103650" tIns="51825" rIns="103650" bIns="51825"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54131" y="1434396"/>
            <a:ext cx="14089233" cy="30727415"/>
          </a:xfrm>
          <a:prstGeom prst="rect">
            <a:avLst/>
          </a:prstGeom>
        </p:spPr>
        <p:txBody>
          <a:bodyPr lIns="103650" tIns="51825" rIns="103650" bIns="51825"/>
          <a:lstStyle>
            <a:lvl1pPr>
              <a:defRPr sz="3600"/>
            </a:lvl1pPr>
            <a:lvl2pPr>
              <a:defRPr sz="33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789" y="7533652"/>
            <a:ext cx="8292362" cy="24628157"/>
          </a:xfrm>
          <a:prstGeom prst="rect">
            <a:avLst/>
          </a:prstGeom>
        </p:spPr>
        <p:txBody>
          <a:bodyPr lIns="103650" tIns="51825" rIns="103650" bIns="51825"/>
          <a:lstStyle>
            <a:lvl1pPr marL="0" indent="0">
              <a:buNone/>
              <a:defRPr sz="1600"/>
            </a:lvl1pPr>
            <a:lvl2pPr marL="518258" indent="0">
              <a:buNone/>
              <a:defRPr sz="1400"/>
            </a:lvl2pPr>
            <a:lvl3pPr marL="1036518" indent="0">
              <a:buNone/>
              <a:defRPr sz="1100"/>
            </a:lvl3pPr>
            <a:lvl4pPr marL="1554775" indent="0">
              <a:buNone/>
              <a:defRPr sz="1100"/>
            </a:lvl4pPr>
            <a:lvl5pPr marL="2073033" indent="0">
              <a:buNone/>
              <a:defRPr sz="1100"/>
            </a:lvl5pPr>
            <a:lvl6pPr marL="2591290" indent="0">
              <a:buNone/>
              <a:defRPr sz="1100"/>
            </a:lvl6pPr>
            <a:lvl7pPr marL="3109551" indent="0">
              <a:buNone/>
              <a:defRPr sz="1100"/>
            </a:lvl7pPr>
            <a:lvl8pPr marL="3627808" indent="0">
              <a:buNone/>
              <a:defRPr sz="1100"/>
            </a:lvl8pPr>
            <a:lvl9pPr marL="4146066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9106" y="25203327"/>
            <a:ext cx="15123003" cy="2974646"/>
          </a:xfrm>
          <a:prstGeom prst="rect">
            <a:avLst/>
          </a:prstGeom>
        </p:spPr>
        <p:txBody>
          <a:bodyPr lIns="103650" tIns="51825" rIns="103650" bIns="51825"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939106" y="3216358"/>
            <a:ext cx="15123003" cy="21604112"/>
          </a:xfrm>
          <a:prstGeom prst="rect">
            <a:avLst/>
          </a:prstGeom>
        </p:spPr>
        <p:txBody>
          <a:bodyPr lIns="103650" tIns="51825" rIns="103650" bIns="51825"/>
          <a:lstStyle>
            <a:lvl1pPr marL="0" indent="0">
              <a:buNone/>
              <a:defRPr sz="3600"/>
            </a:lvl1pPr>
            <a:lvl2pPr marL="518258" indent="0">
              <a:buNone/>
              <a:defRPr sz="3300"/>
            </a:lvl2pPr>
            <a:lvl3pPr marL="1036518" indent="0">
              <a:buNone/>
              <a:defRPr sz="2700"/>
            </a:lvl3pPr>
            <a:lvl4pPr marL="1554775" indent="0">
              <a:buNone/>
              <a:defRPr sz="2200"/>
            </a:lvl4pPr>
            <a:lvl5pPr marL="2073033" indent="0">
              <a:buNone/>
              <a:defRPr sz="2200"/>
            </a:lvl5pPr>
            <a:lvl6pPr marL="2591290" indent="0">
              <a:buNone/>
              <a:defRPr sz="2200"/>
            </a:lvl6pPr>
            <a:lvl7pPr marL="3109551" indent="0">
              <a:buNone/>
              <a:defRPr sz="2200"/>
            </a:lvl7pPr>
            <a:lvl8pPr marL="3627808" indent="0">
              <a:buNone/>
              <a:defRPr sz="2200"/>
            </a:lvl8pPr>
            <a:lvl9pPr marL="4146066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39106" y="28177975"/>
            <a:ext cx="15123003" cy="4225548"/>
          </a:xfrm>
          <a:prstGeom prst="rect">
            <a:avLst/>
          </a:prstGeom>
        </p:spPr>
        <p:txBody>
          <a:bodyPr lIns="103650" tIns="51825" rIns="103650" bIns="51825"/>
          <a:lstStyle>
            <a:lvl1pPr marL="0" indent="0">
              <a:buNone/>
              <a:defRPr sz="1600"/>
            </a:lvl1pPr>
            <a:lvl2pPr marL="518258" indent="0">
              <a:buNone/>
              <a:defRPr sz="1400"/>
            </a:lvl2pPr>
            <a:lvl3pPr marL="1036518" indent="0">
              <a:buNone/>
              <a:defRPr sz="1100"/>
            </a:lvl3pPr>
            <a:lvl4pPr marL="1554775" indent="0">
              <a:buNone/>
              <a:defRPr sz="1100"/>
            </a:lvl4pPr>
            <a:lvl5pPr marL="2073033" indent="0">
              <a:buNone/>
              <a:defRPr sz="1100"/>
            </a:lvl5pPr>
            <a:lvl6pPr marL="2591290" indent="0">
              <a:buNone/>
              <a:defRPr sz="1100"/>
            </a:lvl6pPr>
            <a:lvl7pPr marL="3109551" indent="0">
              <a:buNone/>
              <a:defRPr sz="1100"/>
            </a:lvl7pPr>
            <a:lvl8pPr marL="3627808" indent="0">
              <a:buNone/>
              <a:defRPr sz="1100"/>
            </a:lvl8pPr>
            <a:lvl9pPr marL="4146066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335744" y="8137050"/>
            <a:ext cx="22483493" cy="8867478"/>
          </a:xfrm>
          <a:prstGeom prst="rect">
            <a:avLst/>
          </a:prstGeom>
          <a:blipFill dpi="0" rotWithShape="0">
            <a:blip r:embed="rId14">
              <a:alphaModFix amt="50000"/>
            </a:blip>
            <a:srcRect/>
            <a:tile tx="0" ty="0" sx="100000" sy="100000" flip="none" algn="tl"/>
          </a:blipFill>
          <a:ln w="9525" cap="flat">
            <a:noFill/>
            <a:round/>
            <a:headEnd/>
            <a:tailEnd/>
          </a:ln>
          <a:effectLst/>
        </p:spPr>
        <p:txBody>
          <a:bodyPr wrap="none" lIns="103650" tIns="51825" rIns="103650" bIns="51825" anchor="ctr"/>
          <a:lstStyle/>
          <a:p>
            <a:endParaRPr lang="en-US"/>
          </a:p>
        </p:txBody>
      </p:sp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628042" y="16836917"/>
            <a:ext cx="23948920" cy="407557"/>
          </a:xfrm>
          <a:prstGeom prst="roundRect">
            <a:avLst>
              <a:gd name="adj" fmla="val 50000"/>
            </a:avLst>
          </a:prstGeom>
          <a:solidFill>
            <a:srgbClr val="333333"/>
          </a:solidFill>
          <a:ln w="9525" cap="flat">
            <a:noFill/>
            <a:round/>
            <a:headEnd/>
            <a:tailEnd/>
          </a:ln>
          <a:effectLst/>
        </p:spPr>
        <p:txBody>
          <a:bodyPr wrap="none" lIns="103650" tIns="51825" rIns="103650" bIns="51825" anchor="ctr"/>
          <a:lstStyle/>
          <a:p>
            <a:endParaRPr lang="en-US"/>
          </a:p>
        </p:txBody>
      </p:sp>
      <p:sp>
        <p:nvSpPr>
          <p:cNvPr id="2051" name="AutoShape 3"/>
          <p:cNvSpPr>
            <a:spLocks noChangeArrowheads="1"/>
          </p:cNvSpPr>
          <p:nvPr/>
        </p:nvSpPr>
        <p:spPr bwMode="auto">
          <a:xfrm>
            <a:off x="628042" y="7784186"/>
            <a:ext cx="23948920" cy="409323"/>
          </a:xfrm>
          <a:prstGeom prst="roundRect">
            <a:avLst>
              <a:gd name="adj" fmla="val 50000"/>
            </a:avLst>
          </a:prstGeom>
          <a:solidFill>
            <a:srgbClr val="333333"/>
          </a:solidFill>
          <a:ln w="9525" cap="flat">
            <a:noFill/>
            <a:round/>
            <a:headEnd/>
            <a:tailEnd/>
          </a:ln>
          <a:effectLst/>
        </p:spPr>
        <p:txBody>
          <a:bodyPr wrap="none" lIns="103650" tIns="51825" rIns="103650" bIns="51825" anchor="ctr"/>
          <a:lstStyle/>
          <a:p>
            <a:endParaRPr lang="en-US"/>
          </a:p>
        </p:txBody>
      </p:sp>
      <p:sp>
        <p:nvSpPr>
          <p:cNvPr id="2052" name="AutoShape 4"/>
          <p:cNvSpPr>
            <a:spLocks noChangeArrowheads="1"/>
          </p:cNvSpPr>
          <p:nvPr/>
        </p:nvSpPr>
        <p:spPr bwMode="auto">
          <a:xfrm>
            <a:off x="23769216" y="6542104"/>
            <a:ext cx="214906" cy="11734501"/>
          </a:xfrm>
          <a:prstGeom prst="roundRect">
            <a:avLst>
              <a:gd name="adj" fmla="val 50000"/>
            </a:avLst>
          </a:prstGeom>
          <a:solidFill>
            <a:srgbClr val="333333"/>
          </a:solidFill>
          <a:ln w="9525" cap="flat">
            <a:noFill/>
            <a:round/>
            <a:headEnd/>
            <a:tailEnd/>
          </a:ln>
          <a:effectLst/>
        </p:spPr>
        <p:txBody>
          <a:bodyPr wrap="none" lIns="103650" tIns="51825" rIns="103650" bIns="51825" anchor="ctr"/>
          <a:lstStyle/>
          <a:p>
            <a:endParaRPr lang="en-US"/>
          </a:p>
        </p:txBody>
      </p:sp>
      <p:sp>
        <p:nvSpPr>
          <p:cNvPr id="2053" name="AutoShape 5"/>
          <p:cNvSpPr>
            <a:spLocks noChangeArrowheads="1"/>
          </p:cNvSpPr>
          <p:nvPr/>
        </p:nvSpPr>
        <p:spPr bwMode="auto">
          <a:xfrm>
            <a:off x="1198651" y="6575625"/>
            <a:ext cx="216757" cy="11736264"/>
          </a:xfrm>
          <a:prstGeom prst="roundRect">
            <a:avLst>
              <a:gd name="adj" fmla="val 50000"/>
            </a:avLst>
          </a:prstGeom>
          <a:solidFill>
            <a:srgbClr val="333333"/>
          </a:solidFill>
          <a:ln w="9525" cap="flat">
            <a:noFill/>
            <a:round/>
            <a:headEnd/>
            <a:tailEnd/>
          </a:ln>
          <a:effectLst/>
        </p:spPr>
        <p:txBody>
          <a:bodyPr wrap="none" lIns="103650" tIns="51825" rIns="103650" bIns="51825" anchor="ctr"/>
          <a:lstStyle/>
          <a:p>
            <a:endParaRPr lang="en-US"/>
          </a:p>
        </p:txBody>
      </p:sp>
      <p:sp>
        <p:nvSpPr>
          <p:cNvPr id="2054" name="AutoShape 6"/>
          <p:cNvSpPr>
            <a:spLocks noChangeArrowheads="1"/>
          </p:cNvSpPr>
          <p:nvPr/>
        </p:nvSpPr>
        <p:spPr bwMode="auto">
          <a:xfrm>
            <a:off x="7805124" y="30362202"/>
            <a:ext cx="9592908" cy="409323"/>
          </a:xfrm>
          <a:prstGeom prst="roundRect">
            <a:avLst>
              <a:gd name="adj" fmla="val 50000"/>
            </a:avLst>
          </a:prstGeom>
          <a:solidFill>
            <a:srgbClr val="333333"/>
          </a:solidFill>
          <a:ln w="9525" cap="flat">
            <a:noFill/>
            <a:round/>
            <a:headEnd/>
            <a:tailEnd/>
          </a:ln>
          <a:effectLst/>
        </p:spPr>
        <p:txBody>
          <a:bodyPr wrap="none" lIns="103650" tIns="51825" rIns="103650" bIns="51825" anchor="ctr"/>
          <a:lstStyle/>
          <a:p>
            <a:endParaRPr lang="en-US"/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11288062" y="30104613"/>
            <a:ext cx="2621467" cy="922739"/>
          </a:xfrm>
          <a:prstGeom prst="rect">
            <a:avLst/>
          </a:prstGeom>
          <a:blipFill dpi="0" rotWithShape="0">
            <a:blip r:embed="rId14"/>
            <a:srcRect/>
            <a:tile tx="0" ty="0" sx="100000" sy="100000" flip="none" algn="tl"/>
          </a:blipFill>
          <a:ln w="9525" cap="flat">
            <a:noFill/>
            <a:round/>
            <a:headEnd/>
            <a:tailEnd/>
          </a:ln>
          <a:effectLst/>
        </p:spPr>
        <p:txBody>
          <a:bodyPr wrap="none" lIns="103650" tIns="51825" rIns="103650" bIns="51825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518258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5800">
          <a:solidFill>
            <a:srgbClr val="333333"/>
          </a:solidFill>
          <a:latin typeface="+mj-lt"/>
          <a:ea typeface="+mj-ea"/>
          <a:cs typeface="+mj-cs"/>
        </a:defRPr>
      </a:lvl1pPr>
      <a:lvl2pPr marL="842170" indent="-323912" algn="l" defTabSz="518258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5800">
          <a:solidFill>
            <a:srgbClr val="333333"/>
          </a:solidFill>
          <a:latin typeface="Times New Roman" pitchFamily="16" charset="0"/>
          <a:ea typeface="Noto Sans CJK SC Regular" charset="0"/>
          <a:cs typeface="Noto Sans CJK SC Regular" charset="0"/>
        </a:defRPr>
      </a:lvl2pPr>
      <a:lvl3pPr marL="1295647" indent="-259129" algn="l" defTabSz="518258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5800">
          <a:solidFill>
            <a:srgbClr val="333333"/>
          </a:solidFill>
          <a:latin typeface="Times New Roman" pitchFamily="16" charset="0"/>
          <a:ea typeface="Noto Sans CJK SC Regular" charset="0"/>
          <a:cs typeface="Noto Sans CJK SC Regular" charset="0"/>
        </a:defRPr>
      </a:lvl3pPr>
      <a:lvl4pPr marL="1813904" indent="-259129" algn="l" defTabSz="518258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5800">
          <a:solidFill>
            <a:srgbClr val="333333"/>
          </a:solidFill>
          <a:latin typeface="Times New Roman" pitchFamily="16" charset="0"/>
          <a:ea typeface="Noto Sans CJK SC Regular" charset="0"/>
          <a:cs typeface="Noto Sans CJK SC Regular" charset="0"/>
        </a:defRPr>
      </a:lvl4pPr>
      <a:lvl5pPr marL="2332162" indent="-259129" algn="l" defTabSz="518258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5800">
          <a:solidFill>
            <a:srgbClr val="333333"/>
          </a:solidFill>
          <a:latin typeface="Times New Roman" pitchFamily="16" charset="0"/>
          <a:ea typeface="Noto Sans CJK SC Regular" charset="0"/>
          <a:cs typeface="Noto Sans CJK SC Regular" charset="0"/>
        </a:defRPr>
      </a:lvl5pPr>
      <a:lvl6pPr marL="2850422" indent="-259129" algn="l" defTabSz="518258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5800">
          <a:solidFill>
            <a:srgbClr val="333333"/>
          </a:solidFill>
          <a:latin typeface="Times New Roman" pitchFamily="16" charset="0"/>
          <a:ea typeface="Noto Sans CJK SC Regular" charset="0"/>
          <a:cs typeface="Noto Sans CJK SC Regular" charset="0"/>
        </a:defRPr>
      </a:lvl6pPr>
      <a:lvl7pPr marL="3368679" indent="-259129" algn="l" defTabSz="518258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5800">
          <a:solidFill>
            <a:srgbClr val="333333"/>
          </a:solidFill>
          <a:latin typeface="Times New Roman" pitchFamily="16" charset="0"/>
          <a:ea typeface="Noto Sans CJK SC Regular" charset="0"/>
          <a:cs typeface="Noto Sans CJK SC Regular" charset="0"/>
        </a:defRPr>
      </a:lvl7pPr>
      <a:lvl8pPr marL="3886937" indent="-259129" algn="l" defTabSz="518258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5800">
          <a:solidFill>
            <a:srgbClr val="333333"/>
          </a:solidFill>
          <a:latin typeface="Times New Roman" pitchFamily="16" charset="0"/>
          <a:ea typeface="Noto Sans CJK SC Regular" charset="0"/>
          <a:cs typeface="Noto Sans CJK SC Regular" charset="0"/>
        </a:defRPr>
      </a:lvl8pPr>
      <a:lvl9pPr marL="4405194" indent="-259129" algn="l" defTabSz="518258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5800">
          <a:solidFill>
            <a:srgbClr val="333333"/>
          </a:solidFill>
          <a:latin typeface="Times New Roman" pitchFamily="16" charset="0"/>
          <a:ea typeface="Noto Sans CJK SC Regular" charset="0"/>
          <a:cs typeface="Noto Sans CJK SC Regular" charset="0"/>
        </a:defRPr>
      </a:lvl9pPr>
    </p:titleStyle>
    <p:bodyStyle>
      <a:lvl1pPr marL="388693" indent="-388693" algn="l" defTabSz="518258" rtl="0" eaLnBrk="0" fontAlgn="base" hangingPunct="0">
        <a:spcBef>
          <a:spcPts val="70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700">
          <a:solidFill>
            <a:srgbClr val="00264C"/>
          </a:solidFill>
          <a:latin typeface="+mn-lt"/>
          <a:ea typeface="+mn-ea"/>
          <a:cs typeface="+mn-cs"/>
        </a:defRPr>
      </a:lvl1pPr>
      <a:lvl2pPr marL="842170" indent="-323912" algn="l" defTabSz="518258" rtl="0" eaLnBrk="0" fontAlgn="base" hangingPunct="0">
        <a:spcBef>
          <a:spcPts val="70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700">
          <a:solidFill>
            <a:srgbClr val="00264C"/>
          </a:solidFill>
          <a:latin typeface="+mn-lt"/>
          <a:ea typeface="+mn-ea"/>
          <a:cs typeface="+mn-cs"/>
        </a:defRPr>
      </a:lvl2pPr>
      <a:lvl3pPr marL="1295647" indent="-259129" algn="l" defTabSz="518258" rtl="0" eaLnBrk="0" fontAlgn="base" hangingPunct="0">
        <a:spcBef>
          <a:spcPts val="70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700">
          <a:solidFill>
            <a:srgbClr val="00264C"/>
          </a:solidFill>
          <a:latin typeface="+mn-lt"/>
          <a:ea typeface="+mn-ea"/>
          <a:cs typeface="+mn-cs"/>
        </a:defRPr>
      </a:lvl3pPr>
      <a:lvl4pPr marL="1813904" indent="-259129" algn="l" defTabSz="518258" rtl="0" eaLnBrk="0" fontAlgn="base" hangingPunct="0">
        <a:spcBef>
          <a:spcPts val="70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700">
          <a:solidFill>
            <a:srgbClr val="00264C"/>
          </a:solidFill>
          <a:latin typeface="+mn-lt"/>
          <a:ea typeface="+mn-ea"/>
          <a:cs typeface="+mn-cs"/>
        </a:defRPr>
      </a:lvl4pPr>
      <a:lvl5pPr marL="2332162" indent="-259129" algn="l" defTabSz="518258" rtl="0" eaLnBrk="0" fontAlgn="base" hangingPunct="0">
        <a:spcBef>
          <a:spcPts val="70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700">
          <a:solidFill>
            <a:srgbClr val="00264C"/>
          </a:solidFill>
          <a:latin typeface="+mn-lt"/>
          <a:ea typeface="+mn-ea"/>
          <a:cs typeface="+mn-cs"/>
        </a:defRPr>
      </a:lvl5pPr>
      <a:lvl6pPr marL="2850422" indent="-259129" algn="l" defTabSz="518258" rtl="0" eaLnBrk="0" fontAlgn="base" hangingPunct="0">
        <a:spcBef>
          <a:spcPts val="70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700">
          <a:solidFill>
            <a:srgbClr val="00264C"/>
          </a:solidFill>
          <a:latin typeface="+mn-lt"/>
          <a:ea typeface="+mn-ea"/>
          <a:cs typeface="+mn-cs"/>
        </a:defRPr>
      </a:lvl6pPr>
      <a:lvl7pPr marL="3368679" indent="-259129" algn="l" defTabSz="518258" rtl="0" eaLnBrk="0" fontAlgn="base" hangingPunct="0">
        <a:spcBef>
          <a:spcPts val="70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700">
          <a:solidFill>
            <a:srgbClr val="00264C"/>
          </a:solidFill>
          <a:latin typeface="+mn-lt"/>
          <a:ea typeface="+mn-ea"/>
          <a:cs typeface="+mn-cs"/>
        </a:defRPr>
      </a:lvl7pPr>
      <a:lvl8pPr marL="3886937" indent="-259129" algn="l" defTabSz="518258" rtl="0" eaLnBrk="0" fontAlgn="base" hangingPunct="0">
        <a:spcBef>
          <a:spcPts val="70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700">
          <a:solidFill>
            <a:srgbClr val="00264C"/>
          </a:solidFill>
          <a:latin typeface="+mn-lt"/>
          <a:ea typeface="+mn-ea"/>
          <a:cs typeface="+mn-cs"/>
        </a:defRPr>
      </a:lvl8pPr>
      <a:lvl9pPr marL="4405194" indent="-259129" algn="l" defTabSz="518258" rtl="0" eaLnBrk="0" fontAlgn="base" hangingPunct="0">
        <a:spcBef>
          <a:spcPts val="70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700">
          <a:solidFill>
            <a:srgbClr val="00264C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651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518258" algn="l" defTabSz="103651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1036518" algn="l" defTabSz="103651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554775" algn="l" defTabSz="103651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73033" algn="l" defTabSz="103651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91290" algn="l" defTabSz="103651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3109551" algn="l" defTabSz="103651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627808" algn="l" defTabSz="103651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4146066" algn="l" defTabSz="103651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417678" y="5517219"/>
            <a:ext cx="23785472" cy="12499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49731" tIns="174865" rIns="349731" bIns="174865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840105" y="8159355"/>
            <a:ext cx="23942993" cy="23761305"/>
          </a:xfrm>
          <a:prstGeom prst="rect">
            <a:avLst/>
          </a:prstGeom>
        </p:spPr>
        <p:txBody>
          <a:bodyPr vert="horz" lIns="349731" tIns="174865" rIns="349731" bIns="174865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17852231" y="400054"/>
            <a:ext cx="6930866" cy="1516857"/>
          </a:xfrm>
          <a:prstGeom prst="rect">
            <a:avLst/>
          </a:prstGeom>
        </p:spPr>
        <p:txBody>
          <a:bodyPr vert="horz" lIns="349731" tIns="174865" rIns="349731" bIns="174865"/>
          <a:lstStyle>
            <a:lvl1pPr algn="l" eaLnBrk="1" latinLnBrk="0" hangingPunct="1">
              <a:defRPr kumimoji="0" sz="46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algn="l" eaLnBrk="1" latinLnBrk="0" hangingPunct="1"/>
            <a:fld id="{74CBEAF9-9E58-4CC8-A6FF-6DD8A58DEEA4}" type="datetimeFigureOut">
              <a:rPr lang="en-US" smtClean="0"/>
              <a:pPr algn="l" eaLnBrk="1" latinLnBrk="0" hangingPunct="1"/>
              <a:t>8/13/2024</a:t>
            </a:fld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8611076" y="400054"/>
            <a:ext cx="9241155" cy="1516857"/>
          </a:xfrm>
          <a:prstGeom prst="rect">
            <a:avLst/>
          </a:prstGeom>
        </p:spPr>
        <p:txBody>
          <a:bodyPr vert="horz" lIns="349731" tIns="174865" rIns="349731" bIns="174865"/>
          <a:lstStyle>
            <a:lvl1pPr algn="r" eaLnBrk="1" latinLnBrk="0" hangingPunct="1">
              <a:defRPr kumimoji="0" sz="46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algn="r" eaLnBrk="1" latinLnBrk="0" hangingPunct="1"/>
            <a:endParaRPr kumimoji="0"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22682835" y="34004254"/>
            <a:ext cx="2100263" cy="1283493"/>
          </a:xfrm>
          <a:prstGeom prst="rect">
            <a:avLst/>
          </a:prstGeom>
        </p:spPr>
        <p:txBody>
          <a:bodyPr vert="horz" lIns="349731" tIns="174865" rIns="349731" bIns="174865"/>
          <a:lstStyle>
            <a:lvl1pPr algn="r" eaLnBrk="1" latinLnBrk="0" hangingPunct="1">
              <a:defRPr kumimoji="0" sz="46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840105" y="2400300"/>
            <a:ext cx="23942993" cy="4400550"/>
          </a:xfrm>
          <a:prstGeom prst="rect">
            <a:avLst/>
          </a:prstGeom>
        </p:spPr>
        <p:txBody>
          <a:bodyPr vert="horz" lIns="349731" tIns="174865" rIns="349731" bIns="174865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417678" y="5517219"/>
            <a:ext cx="23785472" cy="12499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49731" tIns="174865" rIns="349731" bIns="174865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417678" y="5554431"/>
            <a:ext cx="23785472" cy="12499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49731" tIns="174865" rIns="349731" bIns="174865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</p:sldLayoutIdLst>
  <p:txStyles>
    <p:titleStyle>
      <a:lvl1pPr algn="l" rtl="0" eaLnBrk="1" latinLnBrk="0" hangingPunct="1">
        <a:spcBef>
          <a:spcPct val="0"/>
        </a:spcBef>
        <a:buNone/>
        <a:defRPr kumimoji="0" sz="137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1311493" indent="-1311493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12300" kern="1200">
          <a:solidFill>
            <a:schemeClr val="tx2"/>
          </a:solidFill>
          <a:latin typeface="+mn-lt"/>
          <a:ea typeface="+mn-ea"/>
          <a:cs typeface="+mn-cs"/>
        </a:defRPr>
      </a:lvl1pPr>
      <a:lvl2pPr marL="2841564" indent="-1092908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10700" kern="1200">
          <a:solidFill>
            <a:schemeClr val="tx2"/>
          </a:solidFill>
          <a:latin typeface="+mn-lt"/>
          <a:ea typeface="+mn-ea"/>
          <a:cs typeface="+mn-cs"/>
        </a:defRPr>
      </a:lvl2pPr>
      <a:lvl3pPr marL="4371639" indent="-874327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9300" kern="1200">
          <a:solidFill>
            <a:schemeClr val="tx2"/>
          </a:solidFill>
          <a:latin typeface="+mn-lt"/>
          <a:ea typeface="+mn-ea"/>
          <a:cs typeface="+mn-cs"/>
        </a:defRPr>
      </a:lvl3pPr>
      <a:lvl4pPr marL="6120295" indent="-874327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7600" kern="1200">
          <a:solidFill>
            <a:schemeClr val="tx2"/>
          </a:solidFill>
          <a:latin typeface="+mn-lt"/>
          <a:ea typeface="+mn-ea"/>
          <a:cs typeface="+mn-cs"/>
        </a:defRPr>
      </a:lvl4pPr>
      <a:lvl5pPr marL="7868948" indent="-874327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6800" kern="1200">
          <a:solidFill>
            <a:schemeClr val="tx2"/>
          </a:solidFill>
          <a:latin typeface="+mn-lt"/>
          <a:ea typeface="+mn-ea"/>
          <a:cs typeface="+mn-cs"/>
        </a:defRPr>
      </a:lvl5pPr>
      <a:lvl6pPr marL="9617604" indent="-874327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6800" kern="1200">
          <a:solidFill>
            <a:schemeClr val="tx2"/>
          </a:solidFill>
          <a:latin typeface="+mn-lt"/>
          <a:ea typeface="+mn-ea"/>
          <a:cs typeface="+mn-cs"/>
        </a:defRPr>
      </a:lvl6pPr>
      <a:lvl7pPr marL="11366260" indent="-874327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6000" kern="1200">
          <a:solidFill>
            <a:schemeClr val="tx2"/>
          </a:solidFill>
          <a:latin typeface="+mn-lt"/>
          <a:ea typeface="+mn-ea"/>
          <a:cs typeface="+mn-cs"/>
        </a:defRPr>
      </a:lvl7pPr>
      <a:lvl8pPr marL="13114913" indent="-874327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60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14863569" indent="-874327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55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174865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349730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524596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699462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874327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1049193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1224058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1398924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A8220F73-067F-50AE-C306-F2A090DD0C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581" y="1376298"/>
            <a:ext cx="5140400" cy="3711120"/>
          </a:xfrm>
          <a:prstGeom prst="rect">
            <a:avLst/>
          </a:prstGeom>
        </p:spPr>
      </p:pic>
      <p:sp>
        <p:nvSpPr>
          <p:cNvPr id="2" name="Text Box 10">
            <a:extLst>
              <a:ext uri="{FF2B5EF4-FFF2-40B4-BE49-F238E27FC236}">
                <a16:creationId xmlns:a16="http://schemas.microsoft.com/office/drawing/2014/main" id="{49E28150-2FC3-1DC7-AE1A-68BFA0407D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05031" y="1728442"/>
            <a:ext cx="17519611" cy="4413755"/>
          </a:xfrm>
          <a:prstGeom prst="rect">
            <a:avLst/>
          </a:prstGeom>
          <a:noFill/>
          <a:ln>
            <a:noFill/>
            <a:headEnd/>
            <a:tailEnd/>
          </a:ln>
          <a:effec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66926" tIns="274320" rIns="365760" bIns="33463"/>
          <a:lstStyle/>
          <a:p>
            <a:pPr>
              <a:spcBef>
                <a:spcPct val="0"/>
              </a:spcBef>
              <a:tabLst>
                <a:tab pos="0" algn="l"/>
                <a:tab pos="518258" algn="l"/>
                <a:tab pos="1036518" algn="l"/>
                <a:tab pos="1554775" algn="l"/>
                <a:tab pos="2073033" algn="l"/>
                <a:tab pos="2591290" algn="l"/>
                <a:tab pos="3109551" algn="l"/>
                <a:tab pos="3627808" algn="l"/>
                <a:tab pos="4146066" algn="l"/>
                <a:tab pos="4664326" algn="l"/>
                <a:tab pos="5182583" algn="l"/>
                <a:tab pos="5700841" algn="l"/>
                <a:tab pos="6219098" algn="l"/>
                <a:tab pos="6737359" algn="l"/>
                <a:tab pos="7255616" algn="l"/>
                <a:tab pos="7773874" algn="l"/>
                <a:tab pos="8292131" algn="l"/>
                <a:tab pos="8810391" algn="l"/>
                <a:tab pos="9328649" algn="l"/>
                <a:tab pos="9846906" algn="l"/>
                <a:tab pos="10365167" algn="l"/>
                <a:tab pos="10883424" algn="l"/>
                <a:tab pos="11401682" algn="l"/>
                <a:tab pos="11919939" algn="l"/>
                <a:tab pos="12438199" algn="l"/>
                <a:tab pos="12956457" algn="l"/>
                <a:tab pos="13474714" algn="l"/>
                <a:tab pos="13992975" algn="l"/>
                <a:tab pos="14511232" algn="l"/>
                <a:tab pos="15029490" algn="l"/>
                <a:tab pos="15547747" algn="l"/>
                <a:tab pos="16066007" algn="l"/>
              </a:tabLst>
            </a:pPr>
            <a:r>
              <a:rPr lang="en-US" sz="6000" b="1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Century" pitchFamily="16" charset="0"/>
              </a:rPr>
              <a:t>3</a:t>
            </a:r>
            <a:r>
              <a:rPr lang="sr-Latn-RS" sz="6000" b="1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Century" pitchFamily="16" charset="0"/>
              </a:rPr>
              <a:t>2</a:t>
            </a:r>
            <a:r>
              <a:rPr lang="sr-Latn-RS" sz="6000" b="1" baseline="30000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Century" pitchFamily="16" charset="0"/>
              </a:rPr>
              <a:t>nd</a:t>
            </a:r>
            <a:r>
              <a:rPr lang="en-US" sz="6000" b="1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Century" pitchFamily="16" charset="0"/>
              </a:rPr>
              <a:t> Summer School and International Symposium on the Physics of </a:t>
            </a:r>
            <a:endParaRPr lang="sr-Cyrl-RS" sz="6000" b="1" dirty="0">
              <a:solidFill>
                <a:srgbClr val="003399"/>
              </a:solidFill>
              <a:latin typeface="Verdana" panose="020B0604030504040204" pitchFamily="34" charset="0"/>
              <a:ea typeface="Verdana" panose="020B0604030504040204" pitchFamily="34" charset="0"/>
              <a:cs typeface="Century" pitchFamily="16" charset="0"/>
            </a:endParaRPr>
          </a:p>
          <a:p>
            <a:pPr>
              <a:spcBef>
                <a:spcPct val="0"/>
              </a:spcBef>
              <a:tabLst>
                <a:tab pos="0" algn="l"/>
                <a:tab pos="518258" algn="l"/>
                <a:tab pos="1036518" algn="l"/>
                <a:tab pos="1554775" algn="l"/>
                <a:tab pos="2073033" algn="l"/>
                <a:tab pos="2591290" algn="l"/>
                <a:tab pos="3109551" algn="l"/>
                <a:tab pos="3627808" algn="l"/>
                <a:tab pos="4146066" algn="l"/>
                <a:tab pos="4664326" algn="l"/>
                <a:tab pos="5182583" algn="l"/>
                <a:tab pos="5700841" algn="l"/>
                <a:tab pos="6219098" algn="l"/>
                <a:tab pos="6737359" algn="l"/>
                <a:tab pos="7255616" algn="l"/>
                <a:tab pos="7773874" algn="l"/>
                <a:tab pos="8292131" algn="l"/>
                <a:tab pos="8810391" algn="l"/>
                <a:tab pos="9328649" algn="l"/>
                <a:tab pos="9846906" algn="l"/>
                <a:tab pos="10365167" algn="l"/>
                <a:tab pos="10883424" algn="l"/>
                <a:tab pos="11401682" algn="l"/>
                <a:tab pos="11919939" algn="l"/>
                <a:tab pos="12438199" algn="l"/>
                <a:tab pos="12956457" algn="l"/>
                <a:tab pos="13474714" algn="l"/>
                <a:tab pos="13992975" algn="l"/>
                <a:tab pos="14511232" algn="l"/>
                <a:tab pos="15029490" algn="l"/>
                <a:tab pos="15547747" algn="l"/>
                <a:tab pos="16066007" algn="l"/>
              </a:tabLst>
            </a:pPr>
            <a:r>
              <a:rPr lang="en-US" sz="6000" b="1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Century" pitchFamily="16" charset="0"/>
              </a:rPr>
              <a:t>Ionized Gases</a:t>
            </a:r>
          </a:p>
        </p:txBody>
      </p:sp>
      <p:pic>
        <p:nvPicPr>
          <p:cNvPr id="4" name="Picture 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95775" y="13033698"/>
            <a:ext cx="17068896" cy="1219200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0" y="7181850"/>
            <a:ext cx="25203150" cy="4953000"/>
          </a:xfrm>
          <a:prstGeom prst="rect">
            <a:avLst/>
          </a:prstGeom>
          <a:solidFill>
            <a:srgbClr val="003399"/>
          </a:solidFill>
          <a:ln>
            <a:solidFill>
              <a:srgbClr val="0070C0"/>
            </a:solidFill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66926" tIns="33463" rIns="66926" bIns="33463"/>
          <a:lstStyle/>
          <a:p>
            <a:pPr algn="ctr">
              <a:spcBef>
                <a:spcPct val="0"/>
              </a:spcBef>
              <a:tabLst>
                <a:tab pos="0" algn="l"/>
                <a:tab pos="518258" algn="l"/>
                <a:tab pos="1036518" algn="l"/>
                <a:tab pos="1554775" algn="l"/>
                <a:tab pos="2073033" algn="l"/>
                <a:tab pos="2591290" algn="l"/>
                <a:tab pos="3109551" algn="l"/>
                <a:tab pos="3627808" algn="l"/>
                <a:tab pos="4146066" algn="l"/>
                <a:tab pos="4664326" algn="l"/>
                <a:tab pos="5182583" algn="l"/>
                <a:tab pos="5700841" algn="l"/>
                <a:tab pos="6219098" algn="l"/>
                <a:tab pos="6737359" algn="l"/>
                <a:tab pos="7255616" algn="l"/>
                <a:tab pos="7773874" algn="l"/>
                <a:tab pos="8292131" algn="l"/>
                <a:tab pos="8810391" algn="l"/>
                <a:tab pos="9328649" algn="l"/>
                <a:tab pos="9846906" algn="l"/>
                <a:tab pos="10365167" algn="l"/>
                <a:tab pos="10883424" algn="l"/>
                <a:tab pos="11401682" algn="l"/>
                <a:tab pos="11919939" algn="l"/>
                <a:tab pos="12438199" algn="l"/>
                <a:tab pos="12956457" algn="l"/>
                <a:tab pos="13474714" algn="l"/>
                <a:tab pos="13992975" algn="l"/>
                <a:tab pos="14511232" algn="l"/>
                <a:tab pos="15029490" algn="l"/>
                <a:tab pos="15547747" algn="l"/>
                <a:tab pos="16066007" algn="l"/>
              </a:tabLst>
            </a:pPr>
            <a:r>
              <a:rPr lang="sr-Cyrl-RS" sz="10500" dirty="0">
                <a:solidFill>
                  <a:schemeClr val="bg1"/>
                </a:solidFill>
                <a:latin typeface="Palatino Linotype" panose="02040502050505030304" pitchFamily="18" charset="0"/>
                <a:ea typeface="Century" pitchFamily="16" charset="0"/>
                <a:cs typeface="Century" pitchFamily="16" charset="0"/>
              </a:rPr>
              <a:t>3</a:t>
            </a:r>
            <a:r>
              <a:rPr lang="sr-Latn-RS" sz="10500" dirty="0">
                <a:solidFill>
                  <a:schemeClr val="bg1"/>
                </a:solidFill>
                <a:latin typeface="Palatino Linotype" panose="02040502050505030304" pitchFamily="18" charset="0"/>
                <a:ea typeface="Century" pitchFamily="16" charset="0"/>
                <a:cs typeface="Century" pitchFamily="16" charset="0"/>
              </a:rPr>
              <a:t>2</a:t>
            </a:r>
            <a:r>
              <a:rPr lang="en-US" sz="10500" dirty="0">
                <a:solidFill>
                  <a:schemeClr val="bg1"/>
                </a:solidFill>
                <a:latin typeface="Palatino Linotype" panose="02040502050505030304" pitchFamily="18" charset="0"/>
                <a:ea typeface="Century" pitchFamily="16" charset="0"/>
                <a:cs typeface="Century" pitchFamily="16" charset="0"/>
              </a:rPr>
              <a:t>. </a:t>
            </a:r>
            <a:r>
              <a:rPr lang="sr-Cyrl-RS" sz="10500" dirty="0">
                <a:solidFill>
                  <a:schemeClr val="bg1"/>
                </a:solidFill>
                <a:latin typeface="Palatino Linotype" panose="02040502050505030304" pitchFamily="18" charset="0"/>
                <a:ea typeface="Century" pitchFamily="16" charset="0"/>
                <a:cs typeface="Century" pitchFamily="16" charset="0"/>
              </a:rPr>
              <a:t>Летња школа и </a:t>
            </a:r>
          </a:p>
          <a:p>
            <a:pPr algn="ctr">
              <a:spcBef>
                <a:spcPct val="0"/>
              </a:spcBef>
              <a:tabLst>
                <a:tab pos="0" algn="l"/>
                <a:tab pos="518258" algn="l"/>
                <a:tab pos="1036518" algn="l"/>
                <a:tab pos="1554775" algn="l"/>
                <a:tab pos="2073033" algn="l"/>
                <a:tab pos="2591290" algn="l"/>
                <a:tab pos="3109551" algn="l"/>
                <a:tab pos="3627808" algn="l"/>
                <a:tab pos="4146066" algn="l"/>
                <a:tab pos="4664326" algn="l"/>
                <a:tab pos="5182583" algn="l"/>
                <a:tab pos="5700841" algn="l"/>
                <a:tab pos="6219098" algn="l"/>
                <a:tab pos="6737359" algn="l"/>
                <a:tab pos="7255616" algn="l"/>
                <a:tab pos="7773874" algn="l"/>
                <a:tab pos="8292131" algn="l"/>
                <a:tab pos="8810391" algn="l"/>
                <a:tab pos="9328649" algn="l"/>
                <a:tab pos="9846906" algn="l"/>
                <a:tab pos="10365167" algn="l"/>
                <a:tab pos="10883424" algn="l"/>
                <a:tab pos="11401682" algn="l"/>
                <a:tab pos="11919939" algn="l"/>
                <a:tab pos="12438199" algn="l"/>
                <a:tab pos="12956457" algn="l"/>
                <a:tab pos="13474714" algn="l"/>
                <a:tab pos="13992975" algn="l"/>
                <a:tab pos="14511232" algn="l"/>
                <a:tab pos="15029490" algn="l"/>
                <a:tab pos="15547747" algn="l"/>
                <a:tab pos="16066007" algn="l"/>
              </a:tabLst>
            </a:pPr>
            <a:r>
              <a:rPr lang="sr-Cyrl-RS" sz="10500" dirty="0">
                <a:solidFill>
                  <a:schemeClr val="bg1"/>
                </a:solidFill>
                <a:latin typeface="Palatino Linotype" panose="02040502050505030304" pitchFamily="18" charset="0"/>
                <a:ea typeface="Century" pitchFamily="16" charset="0"/>
                <a:cs typeface="Century" pitchFamily="16" charset="0"/>
              </a:rPr>
              <a:t>међународни симпозијум </a:t>
            </a:r>
          </a:p>
          <a:p>
            <a:pPr algn="ctr">
              <a:spcBef>
                <a:spcPct val="0"/>
              </a:spcBef>
              <a:tabLst>
                <a:tab pos="0" algn="l"/>
                <a:tab pos="518258" algn="l"/>
                <a:tab pos="1036518" algn="l"/>
                <a:tab pos="1554775" algn="l"/>
                <a:tab pos="2073033" algn="l"/>
                <a:tab pos="2591290" algn="l"/>
                <a:tab pos="3109551" algn="l"/>
                <a:tab pos="3627808" algn="l"/>
                <a:tab pos="4146066" algn="l"/>
                <a:tab pos="4664326" algn="l"/>
                <a:tab pos="5182583" algn="l"/>
                <a:tab pos="5700841" algn="l"/>
                <a:tab pos="6219098" algn="l"/>
                <a:tab pos="6737359" algn="l"/>
                <a:tab pos="7255616" algn="l"/>
                <a:tab pos="7773874" algn="l"/>
                <a:tab pos="8292131" algn="l"/>
                <a:tab pos="8810391" algn="l"/>
                <a:tab pos="9328649" algn="l"/>
                <a:tab pos="9846906" algn="l"/>
                <a:tab pos="10365167" algn="l"/>
                <a:tab pos="10883424" algn="l"/>
                <a:tab pos="11401682" algn="l"/>
                <a:tab pos="11919939" algn="l"/>
                <a:tab pos="12438199" algn="l"/>
                <a:tab pos="12956457" algn="l"/>
                <a:tab pos="13474714" algn="l"/>
                <a:tab pos="13992975" algn="l"/>
                <a:tab pos="14511232" algn="l"/>
                <a:tab pos="15029490" algn="l"/>
                <a:tab pos="15547747" algn="l"/>
                <a:tab pos="16066007" algn="l"/>
              </a:tabLst>
            </a:pPr>
            <a:r>
              <a:rPr lang="sr-Cyrl-RS" sz="10500" dirty="0">
                <a:solidFill>
                  <a:schemeClr val="bg1"/>
                </a:solidFill>
                <a:latin typeface="Palatino Linotype" panose="02040502050505030304" pitchFamily="18" charset="0"/>
                <a:ea typeface="Century" pitchFamily="16" charset="0"/>
                <a:cs typeface="Century" pitchFamily="16" charset="0"/>
              </a:rPr>
              <a:t>физике јонизованих гасова</a:t>
            </a:r>
            <a:endParaRPr lang="en-US" sz="10500" dirty="0">
              <a:solidFill>
                <a:schemeClr val="bg1"/>
              </a:solidFill>
              <a:latin typeface="Palatino Linotype" panose="02040502050505030304" pitchFamily="18" charset="0"/>
              <a:ea typeface="Century" pitchFamily="16" charset="0"/>
              <a:cs typeface="Century" pitchFamily="16" charset="0"/>
            </a:endParaRPr>
          </a:p>
          <a:p>
            <a:pPr algn="ctr">
              <a:spcBef>
                <a:spcPct val="0"/>
              </a:spcBef>
              <a:tabLst>
                <a:tab pos="0" algn="l"/>
                <a:tab pos="518258" algn="l"/>
                <a:tab pos="1036518" algn="l"/>
                <a:tab pos="1554775" algn="l"/>
                <a:tab pos="2073033" algn="l"/>
                <a:tab pos="2591290" algn="l"/>
                <a:tab pos="3109551" algn="l"/>
                <a:tab pos="3627808" algn="l"/>
                <a:tab pos="4146066" algn="l"/>
                <a:tab pos="4664326" algn="l"/>
                <a:tab pos="5182583" algn="l"/>
                <a:tab pos="5700841" algn="l"/>
                <a:tab pos="6219098" algn="l"/>
                <a:tab pos="6737359" algn="l"/>
                <a:tab pos="7255616" algn="l"/>
                <a:tab pos="7773874" algn="l"/>
                <a:tab pos="8292131" algn="l"/>
                <a:tab pos="8810391" algn="l"/>
                <a:tab pos="9328649" algn="l"/>
                <a:tab pos="9846906" algn="l"/>
                <a:tab pos="10365167" algn="l"/>
                <a:tab pos="10883424" algn="l"/>
                <a:tab pos="11401682" algn="l"/>
                <a:tab pos="11919939" algn="l"/>
                <a:tab pos="12438199" algn="l"/>
                <a:tab pos="12956457" algn="l"/>
                <a:tab pos="13474714" algn="l"/>
                <a:tab pos="13992975" algn="l"/>
                <a:tab pos="14511232" algn="l"/>
                <a:tab pos="15029490" algn="l"/>
                <a:tab pos="15547747" algn="l"/>
                <a:tab pos="16066007" algn="l"/>
              </a:tabLst>
            </a:pPr>
            <a:endParaRPr lang="en-US" sz="5500" b="1" dirty="0">
              <a:solidFill>
                <a:schemeClr val="bg1"/>
              </a:solidFill>
              <a:ea typeface="Century" pitchFamily="16" charset="0"/>
              <a:cs typeface="Century" pitchFamily="16" charset="0"/>
            </a:endParaRPr>
          </a:p>
          <a:p>
            <a:pPr algn="ctr">
              <a:spcBef>
                <a:spcPct val="0"/>
              </a:spcBef>
              <a:tabLst>
                <a:tab pos="0" algn="l"/>
                <a:tab pos="518258" algn="l"/>
                <a:tab pos="1036518" algn="l"/>
                <a:tab pos="1554775" algn="l"/>
                <a:tab pos="2073033" algn="l"/>
                <a:tab pos="2591290" algn="l"/>
                <a:tab pos="3109551" algn="l"/>
                <a:tab pos="3627808" algn="l"/>
                <a:tab pos="4146066" algn="l"/>
                <a:tab pos="4664326" algn="l"/>
                <a:tab pos="5182583" algn="l"/>
                <a:tab pos="5700841" algn="l"/>
                <a:tab pos="6219098" algn="l"/>
                <a:tab pos="6737359" algn="l"/>
                <a:tab pos="7255616" algn="l"/>
                <a:tab pos="7773874" algn="l"/>
                <a:tab pos="8292131" algn="l"/>
                <a:tab pos="8810391" algn="l"/>
                <a:tab pos="9328649" algn="l"/>
                <a:tab pos="9846906" algn="l"/>
                <a:tab pos="10365167" algn="l"/>
                <a:tab pos="10883424" algn="l"/>
                <a:tab pos="11401682" algn="l"/>
                <a:tab pos="11919939" algn="l"/>
                <a:tab pos="12438199" algn="l"/>
                <a:tab pos="12956457" algn="l"/>
                <a:tab pos="13474714" algn="l"/>
                <a:tab pos="13992975" algn="l"/>
                <a:tab pos="14511232" algn="l"/>
                <a:tab pos="15029490" algn="l"/>
                <a:tab pos="15547747" algn="l"/>
                <a:tab pos="16066007" algn="l"/>
              </a:tabLst>
            </a:pPr>
            <a:r>
              <a:rPr lang="en-US" sz="5500" b="1" dirty="0">
                <a:solidFill>
                  <a:schemeClr val="bg1"/>
                </a:solidFill>
                <a:ea typeface="Century" pitchFamily="16" charset="0"/>
                <a:cs typeface="Century" pitchFamily="16" charset="0"/>
              </a:rPr>
              <a:t>                                      </a:t>
            </a: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0" y="29091232"/>
            <a:ext cx="25203150" cy="3456634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66926" tIns="33463" rIns="66926" bIns="33463"/>
          <a:lstStyle/>
          <a:p>
            <a:pPr algn="ctr">
              <a:spcBef>
                <a:spcPct val="0"/>
              </a:spcBef>
              <a:spcAft>
                <a:spcPts val="500"/>
              </a:spcAft>
              <a:tabLst>
                <a:tab pos="0" algn="l"/>
                <a:tab pos="518258" algn="l"/>
                <a:tab pos="1036518" algn="l"/>
                <a:tab pos="1554775" algn="l"/>
                <a:tab pos="2073033" algn="l"/>
                <a:tab pos="2591290" algn="l"/>
                <a:tab pos="3109551" algn="l"/>
                <a:tab pos="3627808" algn="l"/>
                <a:tab pos="4146066" algn="l"/>
                <a:tab pos="4664326" algn="l"/>
                <a:tab pos="5182583" algn="l"/>
                <a:tab pos="5700841" algn="l"/>
                <a:tab pos="6219098" algn="l"/>
                <a:tab pos="6737359" algn="l"/>
                <a:tab pos="7255616" algn="l"/>
                <a:tab pos="7773874" algn="l"/>
                <a:tab pos="8292131" algn="l"/>
                <a:tab pos="8810391" algn="l"/>
                <a:tab pos="9328649" algn="l"/>
                <a:tab pos="9846906" algn="l"/>
                <a:tab pos="10365167" algn="l"/>
                <a:tab pos="10883424" algn="l"/>
                <a:tab pos="11401682" algn="l"/>
                <a:tab pos="11919939" algn="l"/>
                <a:tab pos="12438199" algn="l"/>
                <a:tab pos="12956457" algn="l"/>
                <a:tab pos="13474714" algn="l"/>
                <a:tab pos="13992975" algn="l"/>
                <a:tab pos="14511232" algn="l"/>
                <a:tab pos="15029490" algn="l"/>
                <a:tab pos="15547747" algn="l"/>
                <a:tab pos="16066007" algn="l"/>
              </a:tabLst>
            </a:pPr>
            <a:r>
              <a:rPr lang="sr-Cyrl-RS" sz="5200" b="1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Century" pitchFamily="16" charset="0"/>
              </a:rPr>
              <a:t>Организатори</a:t>
            </a:r>
            <a:r>
              <a:rPr lang="en-US" sz="5200" b="1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Century" pitchFamily="16" charset="0"/>
              </a:rPr>
              <a:t>: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tabLst>
                <a:tab pos="0" algn="l"/>
                <a:tab pos="518258" algn="l"/>
                <a:tab pos="1036518" algn="l"/>
                <a:tab pos="1554775" algn="l"/>
                <a:tab pos="2073033" algn="l"/>
                <a:tab pos="2591290" algn="l"/>
                <a:tab pos="3109551" algn="l"/>
                <a:tab pos="3627808" algn="l"/>
                <a:tab pos="4146066" algn="l"/>
                <a:tab pos="4664326" algn="l"/>
                <a:tab pos="5182583" algn="l"/>
                <a:tab pos="5700841" algn="l"/>
                <a:tab pos="6219098" algn="l"/>
                <a:tab pos="6737359" algn="l"/>
                <a:tab pos="7255616" algn="l"/>
                <a:tab pos="7773874" algn="l"/>
                <a:tab pos="8292131" algn="l"/>
                <a:tab pos="8810391" algn="l"/>
                <a:tab pos="9328649" algn="l"/>
                <a:tab pos="9846906" algn="l"/>
                <a:tab pos="10365167" algn="l"/>
                <a:tab pos="10883424" algn="l"/>
                <a:tab pos="11401682" algn="l"/>
                <a:tab pos="11919939" algn="l"/>
                <a:tab pos="12438199" algn="l"/>
                <a:tab pos="12956457" algn="l"/>
                <a:tab pos="13474714" algn="l"/>
                <a:tab pos="13992975" algn="l"/>
                <a:tab pos="14511232" algn="l"/>
                <a:tab pos="15029490" algn="l"/>
                <a:tab pos="15547747" algn="l"/>
                <a:tab pos="16066007" algn="l"/>
              </a:tabLst>
            </a:pPr>
            <a:r>
              <a:rPr lang="sr-Cyrl-RS" sz="5200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Century" pitchFamily="16" charset="0"/>
              </a:rPr>
              <a:t>Српска академија наука и уметности</a:t>
            </a:r>
            <a:endParaRPr lang="en-US" sz="5200" dirty="0">
              <a:solidFill>
                <a:srgbClr val="003399"/>
              </a:solidFill>
              <a:latin typeface="Verdana" panose="020B0604030504040204" pitchFamily="34" charset="0"/>
              <a:ea typeface="Verdana" panose="020B0604030504040204" pitchFamily="34" charset="0"/>
              <a:cs typeface="Century" pitchFamily="16" charset="0"/>
            </a:endParaRPr>
          </a:p>
          <a:p>
            <a:pPr algn="ctr">
              <a:lnSpc>
                <a:spcPct val="110000"/>
              </a:lnSpc>
              <a:spcBef>
                <a:spcPct val="0"/>
              </a:spcBef>
              <a:tabLst>
                <a:tab pos="0" algn="l"/>
                <a:tab pos="518258" algn="l"/>
                <a:tab pos="1036518" algn="l"/>
                <a:tab pos="1554775" algn="l"/>
                <a:tab pos="2073033" algn="l"/>
                <a:tab pos="2591290" algn="l"/>
                <a:tab pos="3109551" algn="l"/>
                <a:tab pos="3627808" algn="l"/>
                <a:tab pos="4146066" algn="l"/>
                <a:tab pos="4664326" algn="l"/>
                <a:tab pos="5182583" algn="l"/>
                <a:tab pos="5700841" algn="l"/>
                <a:tab pos="6219098" algn="l"/>
                <a:tab pos="6737359" algn="l"/>
                <a:tab pos="7255616" algn="l"/>
                <a:tab pos="7773874" algn="l"/>
                <a:tab pos="8292131" algn="l"/>
                <a:tab pos="8810391" algn="l"/>
                <a:tab pos="9328649" algn="l"/>
                <a:tab pos="9846906" algn="l"/>
                <a:tab pos="10365167" algn="l"/>
                <a:tab pos="10883424" algn="l"/>
                <a:tab pos="11401682" algn="l"/>
                <a:tab pos="11919939" algn="l"/>
                <a:tab pos="12438199" algn="l"/>
                <a:tab pos="12956457" algn="l"/>
                <a:tab pos="13474714" algn="l"/>
                <a:tab pos="13992975" algn="l"/>
                <a:tab pos="14511232" algn="l"/>
                <a:tab pos="15029490" algn="l"/>
                <a:tab pos="15547747" algn="l"/>
                <a:tab pos="16066007" algn="l"/>
              </a:tabLst>
            </a:pPr>
            <a:r>
              <a:rPr lang="sr-Cyrl-RS" sz="5200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Century" pitchFamily="16" charset="0"/>
              </a:rPr>
              <a:t>Универзитет у Београду, Факултет за физичку хемију</a:t>
            </a:r>
            <a:endParaRPr lang="en-US" sz="7200" dirty="0">
              <a:solidFill>
                <a:srgbClr val="0070C0"/>
              </a:solidFill>
              <a:latin typeface="+mn-lt"/>
              <a:ea typeface="Century" pitchFamily="16" charset="0"/>
              <a:cs typeface="Century" pitchFamily="16" charset="0"/>
            </a:endParaRPr>
          </a:p>
          <a:p>
            <a:pPr algn="ctr">
              <a:spcBef>
                <a:spcPct val="0"/>
              </a:spcBef>
              <a:tabLst>
                <a:tab pos="0" algn="l"/>
                <a:tab pos="518258" algn="l"/>
                <a:tab pos="1036518" algn="l"/>
                <a:tab pos="1554775" algn="l"/>
                <a:tab pos="2073033" algn="l"/>
                <a:tab pos="2591290" algn="l"/>
                <a:tab pos="3109551" algn="l"/>
                <a:tab pos="3627808" algn="l"/>
                <a:tab pos="4146066" algn="l"/>
                <a:tab pos="4664326" algn="l"/>
                <a:tab pos="5182583" algn="l"/>
                <a:tab pos="5700841" algn="l"/>
                <a:tab pos="6219098" algn="l"/>
                <a:tab pos="6737359" algn="l"/>
                <a:tab pos="7255616" algn="l"/>
                <a:tab pos="7773874" algn="l"/>
                <a:tab pos="8292131" algn="l"/>
                <a:tab pos="8810391" algn="l"/>
                <a:tab pos="9328649" algn="l"/>
                <a:tab pos="9846906" algn="l"/>
                <a:tab pos="10365167" algn="l"/>
                <a:tab pos="10883424" algn="l"/>
                <a:tab pos="11401682" algn="l"/>
                <a:tab pos="11919939" algn="l"/>
                <a:tab pos="12438199" algn="l"/>
                <a:tab pos="12956457" algn="l"/>
                <a:tab pos="13474714" algn="l"/>
                <a:tab pos="13992975" algn="l"/>
                <a:tab pos="14511232" algn="l"/>
                <a:tab pos="15029490" algn="l"/>
                <a:tab pos="15547747" algn="l"/>
                <a:tab pos="16066007" algn="l"/>
              </a:tabLst>
            </a:pPr>
            <a:r>
              <a:rPr lang="en-US" sz="10100" b="1" dirty="0">
                <a:solidFill>
                  <a:srgbClr val="0070C0"/>
                </a:solidFill>
                <a:ea typeface="Century" pitchFamily="16" charset="0"/>
                <a:cs typeface="Century" pitchFamily="16" charset="0"/>
              </a:rPr>
              <a:t> </a:t>
            </a:r>
          </a:p>
          <a:p>
            <a:pPr algn="ctr">
              <a:spcBef>
                <a:spcPct val="0"/>
              </a:spcBef>
              <a:tabLst>
                <a:tab pos="0" algn="l"/>
                <a:tab pos="518258" algn="l"/>
                <a:tab pos="1036518" algn="l"/>
                <a:tab pos="1554775" algn="l"/>
                <a:tab pos="2073033" algn="l"/>
                <a:tab pos="2591290" algn="l"/>
                <a:tab pos="3109551" algn="l"/>
                <a:tab pos="3627808" algn="l"/>
                <a:tab pos="4146066" algn="l"/>
                <a:tab pos="4664326" algn="l"/>
                <a:tab pos="5182583" algn="l"/>
                <a:tab pos="5700841" algn="l"/>
                <a:tab pos="6219098" algn="l"/>
                <a:tab pos="6737359" algn="l"/>
                <a:tab pos="7255616" algn="l"/>
                <a:tab pos="7773874" algn="l"/>
                <a:tab pos="8292131" algn="l"/>
                <a:tab pos="8810391" algn="l"/>
                <a:tab pos="9328649" algn="l"/>
                <a:tab pos="9846906" algn="l"/>
                <a:tab pos="10365167" algn="l"/>
                <a:tab pos="10883424" algn="l"/>
                <a:tab pos="11401682" algn="l"/>
                <a:tab pos="11919939" algn="l"/>
                <a:tab pos="12438199" algn="l"/>
                <a:tab pos="12956457" algn="l"/>
                <a:tab pos="13474714" algn="l"/>
                <a:tab pos="13992975" algn="l"/>
                <a:tab pos="14511232" algn="l"/>
                <a:tab pos="15029490" algn="l"/>
                <a:tab pos="15547747" algn="l"/>
                <a:tab pos="16066007" algn="l"/>
              </a:tabLst>
            </a:pPr>
            <a:endParaRPr lang="en-US" sz="5500" b="1" dirty="0">
              <a:solidFill>
                <a:srgbClr val="7030A0"/>
              </a:solidFill>
              <a:ea typeface="Century" pitchFamily="16" charset="0"/>
              <a:cs typeface="Century" pitchFamily="16" charset="0"/>
            </a:endParaRPr>
          </a:p>
          <a:p>
            <a:pPr algn="ctr">
              <a:spcBef>
                <a:spcPct val="0"/>
              </a:spcBef>
              <a:tabLst>
                <a:tab pos="0" algn="l"/>
                <a:tab pos="518258" algn="l"/>
                <a:tab pos="1036518" algn="l"/>
                <a:tab pos="1554775" algn="l"/>
                <a:tab pos="2073033" algn="l"/>
                <a:tab pos="2591290" algn="l"/>
                <a:tab pos="3109551" algn="l"/>
                <a:tab pos="3627808" algn="l"/>
                <a:tab pos="4146066" algn="l"/>
                <a:tab pos="4664326" algn="l"/>
                <a:tab pos="5182583" algn="l"/>
                <a:tab pos="5700841" algn="l"/>
                <a:tab pos="6219098" algn="l"/>
                <a:tab pos="6737359" algn="l"/>
                <a:tab pos="7255616" algn="l"/>
                <a:tab pos="7773874" algn="l"/>
                <a:tab pos="8292131" algn="l"/>
                <a:tab pos="8810391" algn="l"/>
                <a:tab pos="9328649" algn="l"/>
                <a:tab pos="9846906" algn="l"/>
                <a:tab pos="10365167" algn="l"/>
                <a:tab pos="10883424" algn="l"/>
                <a:tab pos="11401682" algn="l"/>
                <a:tab pos="11919939" algn="l"/>
                <a:tab pos="12438199" algn="l"/>
                <a:tab pos="12956457" algn="l"/>
                <a:tab pos="13474714" algn="l"/>
                <a:tab pos="13992975" algn="l"/>
                <a:tab pos="14511232" algn="l"/>
                <a:tab pos="15029490" algn="l"/>
                <a:tab pos="15547747" algn="l"/>
                <a:tab pos="16066007" algn="l"/>
              </a:tabLst>
            </a:pPr>
            <a:r>
              <a:rPr lang="en-US" sz="5500" b="1" dirty="0">
                <a:solidFill>
                  <a:srgbClr val="7030A0"/>
                </a:solidFill>
                <a:ea typeface="Century" pitchFamily="16" charset="0"/>
                <a:cs typeface="Century" pitchFamily="16" charset="0"/>
              </a:rPr>
              <a:t>                                      </a:t>
            </a: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1" y="25952085"/>
            <a:ext cx="25203149" cy="2707349"/>
          </a:xfrm>
          <a:prstGeom prst="rect">
            <a:avLst/>
          </a:prstGeom>
          <a:solidFill>
            <a:srgbClr val="00B0F0"/>
          </a:solidFill>
          <a:ln>
            <a:noFill/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102019" tIns="182880" rIns="102019" bIns="51011"/>
          <a:lstStyle/>
          <a:p>
            <a:pPr algn="ctr">
              <a:lnSpc>
                <a:spcPct val="120000"/>
              </a:lnSpc>
              <a:spcBef>
                <a:spcPct val="0"/>
              </a:spcBef>
              <a:tabLst>
                <a:tab pos="0" algn="l"/>
                <a:tab pos="518258" algn="l"/>
                <a:tab pos="1036518" algn="l"/>
                <a:tab pos="1554775" algn="l"/>
                <a:tab pos="2073033" algn="l"/>
                <a:tab pos="2591290" algn="l"/>
                <a:tab pos="3109551" algn="l"/>
                <a:tab pos="3627808" algn="l"/>
                <a:tab pos="4146066" algn="l"/>
                <a:tab pos="4664326" algn="l"/>
                <a:tab pos="5182583" algn="l"/>
                <a:tab pos="5700841" algn="l"/>
                <a:tab pos="6219098" algn="l"/>
                <a:tab pos="6737359" algn="l"/>
                <a:tab pos="7255616" algn="l"/>
                <a:tab pos="7773874" algn="l"/>
                <a:tab pos="8292131" algn="l"/>
                <a:tab pos="8810391" algn="l"/>
                <a:tab pos="9328649" algn="l"/>
                <a:tab pos="9846906" algn="l"/>
                <a:tab pos="10365167" algn="l"/>
                <a:tab pos="10883424" algn="l"/>
                <a:tab pos="11401682" algn="l"/>
                <a:tab pos="11919939" algn="l"/>
              </a:tabLst>
            </a:pPr>
            <a:r>
              <a:rPr lang="sr-Cyrl-RS" sz="75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Century" pitchFamily="16" charset="0"/>
              </a:rPr>
              <a:t>Август</a:t>
            </a:r>
            <a:r>
              <a:rPr lang="sr-Latn-RS" sz="75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Century" pitchFamily="16" charset="0"/>
              </a:rPr>
              <a:t> </a:t>
            </a:r>
            <a:r>
              <a:rPr lang="en-US" sz="75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Century" pitchFamily="16" charset="0"/>
              </a:rPr>
              <a:t>26</a:t>
            </a:r>
            <a:r>
              <a:rPr lang="sr-Cyrl-RS" sz="75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Century" pitchFamily="16" charset="0"/>
              </a:rPr>
              <a:t>-</a:t>
            </a:r>
            <a:r>
              <a:rPr lang="en-US" sz="75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Century" pitchFamily="16" charset="0"/>
              </a:rPr>
              <a:t>30</a:t>
            </a:r>
            <a:r>
              <a:rPr lang="sr-Cyrl-RS" sz="75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Century" pitchFamily="16" charset="0"/>
              </a:rPr>
              <a:t>, </a:t>
            </a:r>
            <a:r>
              <a:rPr lang="sr-Latn-RS" sz="75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Century" pitchFamily="16" charset="0"/>
              </a:rPr>
              <a:t>20</a:t>
            </a:r>
            <a:r>
              <a:rPr lang="en-US" sz="75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Century" pitchFamily="16" charset="0"/>
              </a:rPr>
              <a:t>24</a:t>
            </a:r>
            <a:r>
              <a:rPr lang="sr-Cyrl-RS" sz="75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Century" pitchFamily="16" charset="0"/>
              </a:rPr>
              <a:t>.</a:t>
            </a:r>
            <a:endParaRPr lang="sr-Latn-RS" sz="75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Century" pitchFamily="16" charset="0"/>
            </a:endParaRPr>
          </a:p>
          <a:p>
            <a:pPr algn="ctr">
              <a:lnSpc>
                <a:spcPct val="120000"/>
              </a:lnSpc>
              <a:spcBef>
                <a:spcPct val="0"/>
              </a:spcBef>
              <a:tabLst>
                <a:tab pos="0" algn="l"/>
                <a:tab pos="518258" algn="l"/>
                <a:tab pos="1036518" algn="l"/>
                <a:tab pos="1554775" algn="l"/>
                <a:tab pos="2073033" algn="l"/>
                <a:tab pos="2591290" algn="l"/>
                <a:tab pos="3109551" algn="l"/>
                <a:tab pos="3627808" algn="l"/>
                <a:tab pos="4146066" algn="l"/>
                <a:tab pos="4664326" algn="l"/>
                <a:tab pos="5182583" algn="l"/>
                <a:tab pos="5700841" algn="l"/>
                <a:tab pos="6219098" algn="l"/>
                <a:tab pos="6737359" algn="l"/>
                <a:tab pos="7255616" algn="l"/>
                <a:tab pos="7773874" algn="l"/>
                <a:tab pos="8292131" algn="l"/>
                <a:tab pos="8810391" algn="l"/>
                <a:tab pos="9328649" algn="l"/>
                <a:tab pos="9846906" algn="l"/>
                <a:tab pos="10365167" algn="l"/>
                <a:tab pos="10883424" algn="l"/>
                <a:tab pos="11401682" algn="l"/>
                <a:tab pos="11919939" algn="l"/>
              </a:tabLst>
            </a:pPr>
            <a:r>
              <a:rPr lang="sr-Cyrl-RS" sz="65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Century" pitchFamily="16" charset="0"/>
              </a:rPr>
              <a:t>Београд</a:t>
            </a:r>
            <a:r>
              <a:rPr lang="en-US" sz="65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Century" pitchFamily="16" charset="0"/>
              </a:rPr>
              <a:t>, </a:t>
            </a:r>
            <a:r>
              <a:rPr lang="sr-Cyrl-RS" sz="65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Century" pitchFamily="16" charset="0"/>
              </a:rPr>
              <a:t>Србија</a:t>
            </a:r>
            <a:endParaRPr lang="en-US" sz="65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Century" pitchFamily="16" charset="0"/>
            </a:endParaRPr>
          </a:p>
          <a:p>
            <a:pPr algn="ctr">
              <a:spcBef>
                <a:spcPct val="0"/>
              </a:spcBef>
              <a:tabLst>
                <a:tab pos="0" algn="l"/>
                <a:tab pos="518258" algn="l"/>
                <a:tab pos="1036518" algn="l"/>
                <a:tab pos="1554775" algn="l"/>
                <a:tab pos="2073033" algn="l"/>
                <a:tab pos="2591290" algn="l"/>
                <a:tab pos="3109551" algn="l"/>
                <a:tab pos="3627808" algn="l"/>
                <a:tab pos="4146066" algn="l"/>
                <a:tab pos="4664326" algn="l"/>
                <a:tab pos="5182583" algn="l"/>
                <a:tab pos="5700841" algn="l"/>
                <a:tab pos="6219098" algn="l"/>
                <a:tab pos="6737359" algn="l"/>
                <a:tab pos="7255616" algn="l"/>
                <a:tab pos="7773874" algn="l"/>
                <a:tab pos="8292131" algn="l"/>
                <a:tab pos="8810391" algn="l"/>
                <a:tab pos="9328649" algn="l"/>
                <a:tab pos="9846906" algn="l"/>
                <a:tab pos="10365167" algn="l"/>
                <a:tab pos="10883424" algn="l"/>
                <a:tab pos="11401682" algn="l"/>
                <a:tab pos="11919939" algn="l"/>
              </a:tabLst>
            </a:pPr>
            <a:endParaRPr lang="en-US" sz="8200" b="1" dirty="0">
              <a:solidFill>
                <a:srgbClr val="7030A0"/>
              </a:solidFill>
              <a:ea typeface="Century" pitchFamily="16" charset="0"/>
              <a:cs typeface="Century" pitchFamily="16" charset="0"/>
            </a:endParaRPr>
          </a:p>
        </p:txBody>
      </p:sp>
      <p:pic>
        <p:nvPicPr>
          <p:cNvPr id="1026" name="Picture 2" descr="Ð ÐµÐ·ÑÐ»ÑÐ°Ñ ÑÐ»Ð¸ÐºÐ° Ð·Ð° serbian academy of sciences and art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497119" y="32547866"/>
            <a:ext cx="2786645" cy="2869269"/>
          </a:xfrm>
          <a:prstGeom prst="rect">
            <a:avLst/>
          </a:prstGeom>
          <a:noFill/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1F5AA22-FC3C-426B-6CE2-223456F2F568}"/>
              </a:ext>
            </a:extLst>
          </p:cNvPr>
          <p:cNvSpPr/>
          <p:nvPr/>
        </p:nvSpPr>
        <p:spPr>
          <a:xfrm>
            <a:off x="0" y="5085567"/>
            <a:ext cx="25202974" cy="11073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BD55AC7-1973-AA3F-5327-CBE294E093B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76733" y="32333736"/>
            <a:ext cx="3397450" cy="3382482"/>
          </a:xfrm>
          <a:prstGeom prst="rect">
            <a:avLst/>
          </a:prstGeom>
        </p:spPr>
      </p:pic>
    </p:spTree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Noto Sans CJK SC Regular"/>
        <a:cs typeface="Noto Sans CJK SC Regular"/>
      </a:majorFont>
      <a:minorFont>
        <a:latin typeface="Times New Roman"/>
        <a:ea typeface="Noto Sans CJK SC Regular"/>
        <a:cs typeface="Noto Sans CJK SC Regula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457200" rtl="0" eaLnBrk="1" fontAlgn="base" latinLnBrk="0" hangingPunct="1">
          <a:lnSpc>
            <a:spcPct val="100000"/>
          </a:lnSpc>
          <a:spcBef>
            <a:spcPts val="625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5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457200" rtl="0" eaLnBrk="1" fontAlgn="base" latinLnBrk="0" hangingPunct="1">
          <a:lnSpc>
            <a:spcPct val="100000"/>
          </a:lnSpc>
          <a:spcBef>
            <a:spcPts val="625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5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6389</TotalTime>
  <Words>53</Words>
  <Application>Microsoft Office PowerPoint</Application>
  <PresentationFormat>Custom</PresentationFormat>
  <Paragraphs>15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Century</vt:lpstr>
      <vt:lpstr>Franklin Gothic Book</vt:lpstr>
      <vt:lpstr>Franklin Gothic Medium</vt:lpstr>
      <vt:lpstr>Palatino Linotype</vt:lpstr>
      <vt:lpstr>Times New Roman</vt:lpstr>
      <vt:lpstr>Verdana</vt:lpstr>
      <vt:lpstr>Wingdings 2</vt:lpstr>
      <vt:lpstr>Office Theme</vt:lpstr>
      <vt:lpstr>Trek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SLONANO2009</dc:title>
  <dc:creator>Dusko</dc:creator>
  <cp:lastModifiedBy>Miroslav Kuzmanović</cp:lastModifiedBy>
  <cp:revision>729</cp:revision>
  <cp:lastPrinted>1601-01-01T00:00:00Z</cp:lastPrinted>
  <dcterms:created xsi:type="dcterms:W3CDTF">2002-04-24T09:07:23Z</dcterms:created>
  <dcterms:modified xsi:type="dcterms:W3CDTF">2024-08-13T08:33:32Z</dcterms:modified>
</cp:coreProperties>
</file>